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 id="2147483667" r:id="rId2"/>
  </p:sldMasterIdLst>
  <p:notesMasterIdLst>
    <p:notesMasterId r:id="rId11"/>
  </p:notesMasterIdLst>
  <p:sldIdLst>
    <p:sldId id="256" r:id="rId3"/>
    <p:sldId id="257" r:id="rId4"/>
    <p:sldId id="258" r:id="rId5"/>
    <p:sldId id="259" r:id="rId6"/>
    <p:sldId id="260" r:id="rId7"/>
    <p:sldId id="261" r:id="rId8"/>
    <p:sldId id="262" r:id="rId9"/>
    <p:sldId id="263" r:id="rId10"/>
  </p:sldIdLst>
  <p:sldSz cx="12192000" cy="6858000"/>
  <p:notesSz cx="6858000" cy="9144000"/>
  <p:embeddedFontLst>
    <p:embeddedFont>
      <p:font typeface="Century Gothic" panose="020B0502020202020204" pitchFamily="34" charset="0"/>
      <p:regular r:id="rId12"/>
      <p:bold r:id="rId13"/>
      <p:italic r:id="rId14"/>
      <p:boldItalic r:id="rId15"/>
    </p:embeddedFont>
    <p:embeddedFont>
      <p:font typeface="Gill Sans" panose="020B0604020202020204" charset="0"/>
      <p:regular r:id="rId16"/>
      <p:bold r:id="rId17"/>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 uri="GoogleSlidesCustomDataVersion2">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21" roundtripDataSignature="AMtx7mj9zbJEPnQPj7QQOa1lCdaGHkDzZg=="/>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342875CD-06D0-4FB4-AACC-978A56A87C4C}">
  <a:tblStyle styleId="{342875CD-06D0-4FB4-AACC-978A56A87C4C}" styleName="Table_0">
    <a:wholeTbl>
      <a:tcTxStyle b="off" i="off">
        <a:font>
          <a:latin typeface="Gill Sans MT"/>
          <a:ea typeface="Gill Sans MT"/>
          <a:cs typeface="Gill Sans MT"/>
        </a:font>
        <a:schemeClr val="dk1"/>
      </a:tcTxStyle>
      <a:tcStyle>
        <a:tcBdr>
          <a:left>
            <a:ln w="12700" cap="flat" cmpd="sng">
              <a:solidFill>
                <a:schemeClr val="lt1"/>
              </a:solidFill>
              <a:prstDash val="solid"/>
              <a:round/>
              <a:headEnd type="none" w="sm" len="sm"/>
              <a:tailEnd type="none" w="sm" len="sm"/>
            </a:ln>
          </a:left>
          <a:right>
            <a:ln w="12700" cap="flat" cmpd="sng">
              <a:solidFill>
                <a:schemeClr val="lt1"/>
              </a:solidFill>
              <a:prstDash val="solid"/>
              <a:round/>
              <a:headEnd type="none" w="sm" len="sm"/>
              <a:tailEnd type="none" w="sm" len="sm"/>
            </a:ln>
          </a:right>
          <a:top>
            <a:ln w="12700" cap="flat" cmpd="sng">
              <a:solidFill>
                <a:schemeClr val="lt1"/>
              </a:solidFill>
              <a:prstDash val="solid"/>
              <a:round/>
              <a:headEnd type="none" w="sm" len="sm"/>
              <a:tailEnd type="none" w="sm" len="sm"/>
            </a:ln>
          </a:top>
          <a:bottom>
            <a:ln w="12700" cap="flat" cmpd="sng">
              <a:solidFill>
                <a:schemeClr val="lt1"/>
              </a:solidFill>
              <a:prstDash val="solid"/>
              <a:round/>
              <a:headEnd type="none" w="sm" len="sm"/>
              <a:tailEnd type="none" w="sm" len="sm"/>
            </a:ln>
          </a:bottom>
          <a:insideH>
            <a:ln w="12700" cap="flat" cmpd="sng">
              <a:solidFill>
                <a:schemeClr val="lt1"/>
              </a:solidFill>
              <a:prstDash val="solid"/>
              <a:round/>
              <a:headEnd type="none" w="sm" len="sm"/>
              <a:tailEnd type="none" w="sm" len="sm"/>
            </a:ln>
          </a:insideH>
          <a:insideV>
            <a:ln w="12700" cap="flat" cmpd="sng">
              <a:solidFill>
                <a:schemeClr val="lt1"/>
              </a:solidFill>
              <a:prstDash val="solid"/>
              <a:round/>
              <a:headEnd type="none" w="sm" len="sm"/>
              <a:tailEnd type="none" w="sm" len="sm"/>
            </a:ln>
          </a:insideV>
        </a:tcBdr>
        <a:fill>
          <a:solidFill>
            <a:srgbClr val="FCECE7"/>
          </a:solidFill>
        </a:fill>
      </a:tcStyle>
    </a:wholeTbl>
    <a:band1H>
      <a:tcTxStyle/>
      <a:tcStyle>
        <a:tcBdr/>
        <a:fill>
          <a:solidFill>
            <a:srgbClr val="F8D8CB"/>
          </a:solidFill>
        </a:fill>
      </a:tcStyle>
    </a:band1H>
    <a:band2H>
      <a:tcTxStyle/>
      <a:tcStyle>
        <a:tcBdr/>
      </a:tcStyle>
    </a:band2H>
    <a:band1V>
      <a:tcTxStyle/>
      <a:tcStyle>
        <a:tcBdr/>
        <a:fill>
          <a:solidFill>
            <a:srgbClr val="F8D8CB"/>
          </a:solidFill>
        </a:fill>
      </a:tcStyle>
    </a:band1V>
    <a:band2V>
      <a:tcTxStyle/>
      <a:tcStyle>
        <a:tcBdr/>
      </a:tcStyle>
    </a:band2V>
    <a:lastCol>
      <a:tcTxStyle b="on" i="off">
        <a:font>
          <a:latin typeface="Gill Sans MT"/>
          <a:ea typeface="Gill Sans MT"/>
          <a:cs typeface="Gill Sans MT"/>
        </a:font>
        <a:schemeClr val="lt1"/>
      </a:tcTxStyle>
      <a:tcStyle>
        <a:tcBdr/>
        <a:fill>
          <a:solidFill>
            <a:schemeClr val="accent1"/>
          </a:solidFill>
        </a:fill>
      </a:tcStyle>
    </a:lastCol>
    <a:firstCol>
      <a:tcTxStyle b="on" i="off">
        <a:font>
          <a:latin typeface="Gill Sans MT"/>
          <a:ea typeface="Gill Sans MT"/>
          <a:cs typeface="Gill Sans MT"/>
        </a:font>
        <a:schemeClr val="lt1"/>
      </a:tcTxStyle>
      <a:tcStyle>
        <a:tcBdr/>
        <a:fill>
          <a:solidFill>
            <a:schemeClr val="accent1"/>
          </a:solidFill>
        </a:fill>
      </a:tcStyle>
    </a:firstCol>
    <a:lastRow>
      <a:tcTxStyle b="on" i="off">
        <a:font>
          <a:latin typeface="Gill Sans MT"/>
          <a:ea typeface="Gill Sans MT"/>
          <a:cs typeface="Gill Sans MT"/>
        </a:font>
        <a:schemeClr val="lt1"/>
      </a:tcTxStyle>
      <a:tcStyle>
        <a:tcBdr>
          <a:top>
            <a:ln w="38100" cap="flat" cmpd="sng">
              <a:solidFill>
                <a:schemeClr val="lt1"/>
              </a:solidFill>
              <a:prstDash val="solid"/>
              <a:round/>
              <a:headEnd type="none" w="sm" len="sm"/>
              <a:tailEnd type="none" w="sm" len="sm"/>
            </a:ln>
          </a:top>
        </a:tcBdr>
        <a:fill>
          <a:solidFill>
            <a:schemeClr val="accent1"/>
          </a:solidFill>
        </a:fill>
      </a:tcStyle>
    </a:lastRow>
    <a:seCell>
      <a:tcTxStyle/>
      <a:tcStyle>
        <a:tcBdr/>
      </a:tcStyle>
    </a:seCell>
    <a:swCell>
      <a:tcTxStyle/>
      <a:tcStyle>
        <a:tcBdr/>
      </a:tcStyle>
    </a:swCell>
    <a:firstRow>
      <a:tcTxStyle b="on" i="off">
        <a:font>
          <a:latin typeface="Gill Sans MT"/>
          <a:ea typeface="Gill Sans MT"/>
          <a:cs typeface="Gill Sans MT"/>
        </a:font>
        <a:schemeClr val="lt1"/>
      </a:tcTxStyle>
      <a:tcStyle>
        <a:tcBdr>
          <a:bottom>
            <a:ln w="38100" cap="flat" cmpd="sng">
              <a:solidFill>
                <a:schemeClr val="lt1"/>
              </a:solidFill>
              <a:prstDash val="solid"/>
              <a:round/>
              <a:headEnd type="none" w="sm" len="sm"/>
              <a:tailEnd type="none" w="sm" len="sm"/>
            </a:ln>
          </a:bottom>
        </a:tcBdr>
        <a:fill>
          <a:solidFill>
            <a:schemeClr val="accent1"/>
          </a:solidFill>
        </a:fill>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76755" autoAdjust="0"/>
  </p:normalViewPr>
  <p:slideViewPr>
    <p:cSldViewPr snapToGrid="0">
      <p:cViewPr varScale="1">
        <p:scale>
          <a:sx n="85" d="100"/>
          <a:sy n="85" d="100"/>
        </p:scale>
        <p:origin x="1554" y="7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font" Target="fonts/font2.fntdata"/><Relationship Id="rId3" Type="http://schemas.openxmlformats.org/officeDocument/2006/relationships/slide" Target="slides/slide1.xml"/><Relationship Id="rId21" Type="http://customschemas.google.com/relationships/presentationmetadata" Target="metadata"/><Relationship Id="rId7" Type="http://schemas.openxmlformats.org/officeDocument/2006/relationships/slide" Target="slides/slide5.xml"/><Relationship Id="rId12" Type="http://schemas.openxmlformats.org/officeDocument/2006/relationships/font" Target="fonts/font1.fntdata"/><Relationship Id="rId17" Type="http://schemas.openxmlformats.org/officeDocument/2006/relationships/font" Target="fonts/font6.fntdata"/><Relationship Id="rId25"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font" Target="fonts/font5.fntdata"/><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notesMaster" Target="notesMasters/notesMaster1.xml"/><Relationship Id="rId24"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font" Target="fonts/font4.fntdata"/><Relationship Id="rId23" Type="http://schemas.openxmlformats.org/officeDocument/2006/relationships/viewProps" Target="viewProps.xml"/><Relationship Id="rId10" Type="http://schemas.openxmlformats.org/officeDocument/2006/relationships/slide" Target="slides/slide8.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font" Target="fonts/font3.fntdata"/><Relationship Id="rId22"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de-DE" sz="1200" b="0" i="0" u="none" strike="noStrike" cap="none">
                <a:solidFill>
                  <a:schemeClr val="dk1"/>
                </a:solidFill>
                <a:latin typeface="Calibri"/>
                <a:ea typeface="Calibri"/>
                <a:cs typeface="Calibri"/>
                <a:sym typeface="Calibri"/>
              </a:rPr>
              <a:t>‹Nr.›</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8"/>
        <p:cNvGrpSpPr/>
        <p:nvPr/>
      </p:nvGrpSpPr>
      <p:grpSpPr>
        <a:xfrm>
          <a:off x="0" y="0"/>
          <a:ext cx="0" cy="0"/>
          <a:chOff x="0" y="0"/>
          <a:chExt cx="0" cy="0"/>
        </a:xfrm>
      </p:grpSpPr>
      <p:sp>
        <p:nvSpPr>
          <p:cNvPr id="309" name="Google Shape;309;p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10" name="Google Shape;310;p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de-DE" dirty="0"/>
              <a:t>Das Spannungsfeld halten können für gemeinsame Ziele, ist das Ziel der Führungskultur einer Schule. Meine Basis ist: Denken ohne Geländer nach dem Vorbild Hannah Ahrendts und Spielfreude und Disziplin wie José Mourinho; Aufgabenfelder in der Schule sind mitunter chaotisch und bunt wie ein Hundertwasserbau und gleichzeitig faszinierend und mit Strahlkraft wie ein Leuchtturm; ein SL als Leuchtturm, der Signale sendet und sichert bzw. den Rahmen hält und Orientierung gibt; </a:t>
            </a:r>
          </a:p>
          <a:p>
            <a:pPr marL="0" lvl="0" indent="0" algn="l" rtl="0">
              <a:spcBef>
                <a:spcPts val="0"/>
              </a:spcBef>
              <a:spcAft>
                <a:spcPts val="0"/>
              </a:spcAft>
              <a:buNone/>
            </a:pPr>
            <a:r>
              <a:rPr lang="de-DE" dirty="0"/>
              <a:t>Gleichzeitig verstehe ich den SL als Gärtner, deshalb der Affenbrotbaum in der Wüste: mit einer soliden Basis lässt sich auch einen Baum in der Wüste erblühen; Ziel allen Handelns: Teilhabe des Einzelnen an gesellschaftlichen Prozessen ermöglichen. Diese Einzelaspekte möchte ich im Folgenden näher erklären. Zuerst die Rolle, anschließend mein Selbstverständnis und am Ende die inhaltlichen Schwerpunkte der Arbeit der nächsten Jahre mit der dahinter liegenden Motivation. </a:t>
            </a:r>
            <a:endParaRPr dirty="0"/>
          </a:p>
        </p:txBody>
      </p:sp>
      <p:sp>
        <p:nvSpPr>
          <p:cNvPr id="311" name="Google Shape;311;p7: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de-DE"/>
              <a:t>1</a:t>
            </a:fld>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8"/>
        <p:cNvGrpSpPr/>
        <p:nvPr/>
      </p:nvGrpSpPr>
      <p:grpSpPr>
        <a:xfrm>
          <a:off x="0" y="0"/>
          <a:ext cx="0" cy="0"/>
          <a:chOff x="0" y="0"/>
          <a:chExt cx="0" cy="0"/>
        </a:xfrm>
      </p:grpSpPr>
      <p:sp>
        <p:nvSpPr>
          <p:cNvPr id="329" name="Google Shape;329;p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30" name="Google Shape;330;p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de-DE" dirty="0"/>
              <a:t>Das Spektrum zeigt die unterschiedlichen Arbeitsfelder eines Schulleitenden: Zusammenarbeit, Visionäre Tätigkeiten als Impulsgeber, Moderationstechniken beherrschen, wenn es um Teambildung geht usw. Die Einteilung der Bedeutung ist situativ 2024-27 und subjektiv, wenngleich ich Leitbild und </a:t>
            </a:r>
            <a:r>
              <a:rPr lang="de-DE" dirty="0" err="1"/>
              <a:t>Commitment</a:t>
            </a:r>
            <a:r>
              <a:rPr lang="de-DE" dirty="0"/>
              <a:t> tatsächlich für maßgeblich halte, um Bildungsabschlüsse im regionalen Kontext umzusetzen und Konzeptionelle Überlegungen zur Sprachbildung und zur UE in erster Linie Wissen und Erfahrungen benötigt. Die Sicherstellung von Bildungsabschlüssen halte ich persönlich für maßgeblich, um dem Bildungsauftrag einer Schule gerecht werden zu können. </a:t>
            </a:r>
            <a:endParaRPr dirty="0"/>
          </a:p>
        </p:txBody>
      </p:sp>
      <p:sp>
        <p:nvSpPr>
          <p:cNvPr id="331" name="Google Shape;331;p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Calibri"/>
              <a:buNone/>
            </a:pPr>
            <a:fld id="{00000000-1234-1234-1234-123412341234}" type="slidenum">
              <a:rPr lang="de-DE" sz="1200" b="0" i="0" u="none" strike="noStrike" cap="none">
                <a:solidFill>
                  <a:srgbClr val="000000"/>
                </a:solidFill>
                <a:latin typeface="Calibri"/>
                <a:ea typeface="Calibri"/>
                <a:cs typeface="Calibri"/>
                <a:sym typeface="Calibri"/>
              </a:rPr>
              <a:t>2</a:t>
            </a:fld>
            <a:endParaRPr sz="1200" b="0" i="0" u="none" strike="noStrike" cap="none">
              <a:solidFill>
                <a:srgbClr val="000000"/>
              </a:solidFill>
              <a:latin typeface="Calibri"/>
              <a:ea typeface="Calibri"/>
              <a:cs typeface="Calibri"/>
              <a:sym typeface="Calibri"/>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9"/>
        <p:cNvGrpSpPr/>
        <p:nvPr/>
      </p:nvGrpSpPr>
      <p:grpSpPr>
        <a:xfrm>
          <a:off x="0" y="0"/>
          <a:ext cx="0" cy="0"/>
          <a:chOff x="0" y="0"/>
          <a:chExt cx="0" cy="0"/>
        </a:xfrm>
      </p:grpSpPr>
      <p:sp>
        <p:nvSpPr>
          <p:cNvPr id="350" name="Google Shape;350;p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51" name="Google Shape;351;p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de-DE" dirty="0"/>
              <a:t>Entsprechend des Aufgabenspektrums setze ich das Leitbild und das </a:t>
            </a:r>
            <a:r>
              <a:rPr lang="de-DE" dirty="0" err="1"/>
              <a:t>Commitment</a:t>
            </a:r>
            <a:r>
              <a:rPr lang="de-DE" dirty="0"/>
              <a:t> an erster Stelle. Ich möchte es näher erläutern aus der Perspektive des Schulleiters. Als Führungskraft verpflichte ich mich zu Werteklarheit und übernehme Verantwortung für die Geschehnisse an meiner Schule. Die unterschiedlichen Aufgaben entstehen aus der Freude am Tun, weniger aus Pflichtgefühl. In diesem Sinne verstehe ich die Rolle des SL als Leuchtturm. Sich seiner selbst dabei sicher zu sein, weil man sich regelmäßig reflektiert auch mit professioneller Hilfe gehört für mich dazu.</a:t>
            </a:r>
            <a:endParaRPr dirty="0"/>
          </a:p>
        </p:txBody>
      </p:sp>
      <p:sp>
        <p:nvSpPr>
          <p:cNvPr id="352" name="Google Shape;352;p3: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de-DE"/>
              <a:t>3</a:t>
            </a:fld>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2"/>
        <p:cNvGrpSpPr/>
        <p:nvPr/>
      </p:nvGrpSpPr>
      <p:grpSpPr>
        <a:xfrm>
          <a:off x="0" y="0"/>
          <a:ext cx="0" cy="0"/>
          <a:chOff x="0" y="0"/>
          <a:chExt cx="0" cy="0"/>
        </a:xfrm>
      </p:grpSpPr>
      <p:sp>
        <p:nvSpPr>
          <p:cNvPr id="363" name="Google Shape;363;p5: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de-DE" dirty="0"/>
              <a:t>Wenn insbesondere der </a:t>
            </a:r>
            <a:r>
              <a:rPr lang="de-DE" dirty="0" err="1"/>
              <a:t>Governance</a:t>
            </a:r>
            <a:r>
              <a:rPr lang="de-DE" dirty="0"/>
              <a:t>-Ansatz erklärt wird: Das </a:t>
            </a:r>
            <a:r>
              <a:rPr lang="de-DE" dirty="0" err="1"/>
              <a:t>Scrum</a:t>
            </a:r>
            <a:r>
              <a:rPr lang="de-DE" dirty="0"/>
              <a:t>-Modell liefert die Basis der Zusammenarbeit nach dem </a:t>
            </a:r>
            <a:r>
              <a:rPr lang="de-DE" dirty="0" err="1"/>
              <a:t>Governance</a:t>
            </a:r>
            <a:r>
              <a:rPr lang="de-DE" dirty="0"/>
              <a:t> - Ansatz. Unterschiedliche Rollen und Perspektiven werden im Sinne des Erfolgs der Schule: Abschlüsse, Kompetenzerwerb, Marketing, etc. aufeinander abgestimmt in Konferenzen und Meetings, die sich einem gemeinsamen Ziel verpflichten: Kindern und Jugendliche die Teilhabe zu ermöglichen. Deshalb begegnen sich wesentliche Entscheidungsträger aus der Verwaltung, der Schule, der Elternschaft und anderen Behörden auf Augenhöhe. Als SL sorge ich für die Begegnung und entwickle Leitfragen der gemeinsamen Auseinandersetzung, z.B. für die Sprachbildung oder Entwicklung digitaler Kompetenzen und Teambildung. </a:t>
            </a:r>
            <a:endParaRPr dirty="0"/>
          </a:p>
        </p:txBody>
      </p:sp>
      <p:sp>
        <p:nvSpPr>
          <p:cNvPr id="364" name="Google Shape;364;p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0"/>
        <p:cNvGrpSpPr/>
        <p:nvPr/>
      </p:nvGrpSpPr>
      <p:grpSpPr>
        <a:xfrm>
          <a:off x="0" y="0"/>
          <a:ext cx="0" cy="0"/>
          <a:chOff x="0" y="0"/>
          <a:chExt cx="0" cy="0"/>
        </a:xfrm>
      </p:grpSpPr>
      <p:sp>
        <p:nvSpPr>
          <p:cNvPr id="371" name="Google Shape;371;p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72" name="Google Shape;372;p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de-DE" dirty="0"/>
              <a:t>In der heutigen Zeit benötigt es Werte wie Mut, Offenheit und Respekt, um die Aufgaben mit neuen, anderen Lösungswegen anzugehen als bisher. Das erfordert Mut zu Fehlern, verlangt selbstständiges Denken und Handeln aller Beteiligten und somit situative Führung. Hundertwasser hat wie kein anderer die Strukturprinzipien der Wahrnehmung infrage gestellt. Die grüne Zitadelle in Magdeburg lässt dabei meinen persönlichen Lebensweg mit meinen Wertvorstellungen zusammenkommen: 2005 fertiggestellt als ich den Großteil meiner Ausbildungsphase abgeschlossen hatte, steht es an einer Stelle von historischer Bedeutung, getragen von der katholischen Kirche und nach Abriss eines DDR-Plattenbaus. Kein Fenster ist wie das andere, die Mieter haben dabei ein Gestaltungsrecht. Das begrünte Dach ist beispielgebend gewesen für viele andere Bauprojekte und die zahlreichen Bäume und deren Pflege obliegt ebenfalls den Mietern. Damit entspricht die Idee des Gebäudes und deren Nutzung meiner Vorstellung von Partizipation und Gestaltung in einer Schule. Es gibt Treffpunkte, es wird geteilt und dennoch hat jeder individuelle Rechte und Pflichten. </a:t>
            </a:r>
            <a:endParaRPr dirty="0"/>
          </a:p>
        </p:txBody>
      </p:sp>
      <p:sp>
        <p:nvSpPr>
          <p:cNvPr id="373" name="Google Shape;373;p6: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de-DE"/>
              <a:t>5</a:t>
            </a:fld>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4"/>
        <p:cNvGrpSpPr/>
        <p:nvPr/>
      </p:nvGrpSpPr>
      <p:grpSpPr>
        <a:xfrm>
          <a:off x="0" y="0"/>
          <a:ext cx="0" cy="0"/>
          <a:chOff x="0" y="0"/>
          <a:chExt cx="0" cy="0"/>
        </a:xfrm>
      </p:grpSpPr>
      <p:sp>
        <p:nvSpPr>
          <p:cNvPr id="385" name="Google Shape;385;p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86" name="Google Shape;386;p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de-DE" dirty="0"/>
              <a:t>Bis 2027 werden die Arbeitsschwerpunkte von Schulleitungen durch aktuelle Herausforderungen bestimmt werden. Das Startchancenprogramm und auch der </a:t>
            </a:r>
            <a:r>
              <a:rPr lang="de-DE" dirty="0" err="1"/>
              <a:t>DigitalPakt</a:t>
            </a:r>
            <a:r>
              <a:rPr lang="de-DE" dirty="0"/>
              <a:t> geben eine Richtung vor, die die Bildungslandschaft genauso verändern werden wie die entstandenen Bildungsstandards als nationale Bildungsziele. Das bedarf einerseits einer ausgeprägten Debattenkultur der Einzelschule und auch moderierende Fähigkeiten des Schulleiters. Über die Schwerpunktsetzung „Durchgängige Sprachbildung“ und „Digitalisierung“ setze ich meine Akzente innerhalb der Schulentwicklung, die das Ziel hat, möglichst viele zu einem Bildungserfolg zu führen. Die Konzentration auf Wesentliches unter Nutzung digitaler Möglichkeiten kann dabei die Effizienz des Bildungssystems erhöhen, ohne deren Bedeutung zu reduzieren.</a:t>
            </a:r>
            <a:endParaRPr dirty="0"/>
          </a:p>
        </p:txBody>
      </p:sp>
      <p:sp>
        <p:nvSpPr>
          <p:cNvPr id="387" name="Google Shape;387;p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de-DE"/>
              <a:t>6</a:t>
            </a:fld>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7"/>
        <p:cNvGrpSpPr/>
        <p:nvPr/>
      </p:nvGrpSpPr>
      <p:grpSpPr>
        <a:xfrm>
          <a:off x="0" y="0"/>
          <a:ext cx="0" cy="0"/>
          <a:chOff x="0" y="0"/>
          <a:chExt cx="0" cy="0"/>
        </a:xfrm>
      </p:grpSpPr>
      <p:sp>
        <p:nvSpPr>
          <p:cNvPr id="408" name="Google Shape;408;g311238d5a61_0_1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09" name="Google Shape;409;g311238d5a61_0_10: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de-DE" dirty="0"/>
              <a:t>Prüfungsordnungen der KMK verändern sich rasant und ermöglichen Gestaltungsspielräume. Es ist an der Zeit diese als SL zu sehen bzw. sie sichtbar werden zu lassen bei Meetings/Konferenzen. Dazu braucht es Debattenräume, andere Lernräume - auch digitale - und die Möglichkeit, etwas zu Verlernen bzw. Bestehendes zu optimieren bzw. sich dafür zu entscheiden, Einzelaspekte der Schulkultur bewusst zu bewahren. Standardsituationen helfen in diesem Zusammenhang Entscheidungen zu treffen, die transparent sind. </a:t>
            </a:r>
            <a:endParaRPr dirty="0"/>
          </a:p>
        </p:txBody>
      </p:sp>
      <p:sp>
        <p:nvSpPr>
          <p:cNvPr id="410" name="Google Shape;410;g311238d5a61_0_10: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de-DE"/>
              <a:t>7</a:t>
            </a:fld>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0"/>
        <p:cNvGrpSpPr/>
        <p:nvPr/>
      </p:nvGrpSpPr>
      <p:grpSpPr>
        <a:xfrm>
          <a:off x="0" y="0"/>
          <a:ext cx="0" cy="0"/>
          <a:chOff x="0" y="0"/>
          <a:chExt cx="0" cy="0"/>
        </a:xfrm>
      </p:grpSpPr>
      <p:sp>
        <p:nvSpPr>
          <p:cNvPr id="431" name="Google Shape;431;p4: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de-DE"/>
              <a:t>Ziel </a:t>
            </a:r>
            <a:r>
              <a:rPr lang="de-DE" dirty="0"/>
              <a:t>allen Handelns aus meiner individuellen Sicht. </a:t>
            </a:r>
            <a:endParaRPr dirty="0"/>
          </a:p>
        </p:txBody>
      </p:sp>
      <p:sp>
        <p:nvSpPr>
          <p:cNvPr id="432" name="Google Shape;432;p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matchingName="Titelfolie" type="title">
  <p:cSld name="TITLE">
    <p:spTree>
      <p:nvGrpSpPr>
        <p:cNvPr id="1" name="Shape 21"/>
        <p:cNvGrpSpPr/>
        <p:nvPr/>
      </p:nvGrpSpPr>
      <p:grpSpPr>
        <a:xfrm>
          <a:off x="0" y="0"/>
          <a:ext cx="0" cy="0"/>
          <a:chOff x="0" y="0"/>
          <a:chExt cx="0" cy="0"/>
        </a:xfrm>
      </p:grpSpPr>
      <p:sp>
        <p:nvSpPr>
          <p:cNvPr id="22" name="Google Shape;22;p9"/>
          <p:cNvSpPr txBox="1">
            <a:spLocks noGrp="1"/>
          </p:cNvSpPr>
          <p:nvPr>
            <p:ph type="ctrTitle"/>
          </p:nvPr>
        </p:nvSpPr>
        <p:spPr>
          <a:xfrm>
            <a:off x="684212" y="685799"/>
            <a:ext cx="8001000" cy="2971800"/>
          </a:xfrm>
          <a:prstGeom prst="rect">
            <a:avLst/>
          </a:prstGeom>
          <a:noFill/>
          <a:ln>
            <a:noFill/>
          </a:ln>
        </p:spPr>
        <p:txBody>
          <a:bodyPr spcFirstLastPara="1" wrap="square" lIns="91425" tIns="45700" rIns="91425" bIns="45700" anchor="b" anchorCtr="0">
            <a:normAutofit/>
          </a:bodyPr>
          <a:lstStyle>
            <a:lvl1pPr lvl="0" algn="l" rtl="0">
              <a:spcBef>
                <a:spcPts val="0"/>
              </a:spcBef>
              <a:spcAft>
                <a:spcPts val="0"/>
              </a:spcAft>
              <a:buClr>
                <a:schemeClr val="lt1"/>
              </a:buClr>
              <a:buSzPts val="4800"/>
              <a:buFont typeface="Century Gothic"/>
              <a:buNone/>
              <a:defRPr sz="4800"/>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23" name="Google Shape;23;p9"/>
          <p:cNvSpPr txBox="1">
            <a:spLocks noGrp="1"/>
          </p:cNvSpPr>
          <p:nvPr>
            <p:ph type="subTitle" idx="1"/>
          </p:nvPr>
        </p:nvSpPr>
        <p:spPr>
          <a:xfrm>
            <a:off x="684212" y="3843867"/>
            <a:ext cx="6400800" cy="1947300"/>
          </a:xfrm>
          <a:prstGeom prst="rect">
            <a:avLst/>
          </a:prstGeom>
          <a:noFill/>
          <a:ln>
            <a:noFill/>
          </a:ln>
        </p:spPr>
        <p:txBody>
          <a:bodyPr spcFirstLastPara="1" wrap="square" lIns="91425" tIns="45700" rIns="91425" bIns="45700" anchor="t" anchorCtr="0">
            <a:normAutofit/>
          </a:bodyPr>
          <a:lstStyle>
            <a:lvl1pPr lvl="0" algn="l" rtl="0">
              <a:spcBef>
                <a:spcPts val="420"/>
              </a:spcBef>
              <a:spcAft>
                <a:spcPts val="0"/>
              </a:spcAft>
              <a:buSzPts val="1680"/>
              <a:buNone/>
              <a:defRPr sz="2100">
                <a:solidFill>
                  <a:srgbClr val="0F486F"/>
                </a:solidFill>
              </a:defRPr>
            </a:lvl1pPr>
            <a:lvl2pPr lvl="1" algn="ctr" rtl="0">
              <a:spcBef>
                <a:spcPts val="600"/>
              </a:spcBef>
              <a:spcAft>
                <a:spcPts val="0"/>
              </a:spcAft>
              <a:buSzPts val="1440"/>
              <a:buNone/>
              <a:defRPr>
                <a:solidFill>
                  <a:schemeClr val="lt1"/>
                </a:solidFill>
              </a:defRPr>
            </a:lvl2pPr>
            <a:lvl3pPr lvl="2" algn="ctr" rtl="0">
              <a:spcBef>
                <a:spcPts val="600"/>
              </a:spcBef>
              <a:spcAft>
                <a:spcPts val="0"/>
              </a:spcAft>
              <a:buSzPts val="1280"/>
              <a:buNone/>
              <a:defRPr>
                <a:solidFill>
                  <a:schemeClr val="lt1"/>
                </a:solidFill>
              </a:defRPr>
            </a:lvl3pPr>
            <a:lvl4pPr lvl="3" algn="ctr" rtl="0">
              <a:spcBef>
                <a:spcPts val="600"/>
              </a:spcBef>
              <a:spcAft>
                <a:spcPts val="0"/>
              </a:spcAft>
              <a:buSzPts val="1120"/>
              <a:buNone/>
              <a:defRPr>
                <a:solidFill>
                  <a:schemeClr val="lt1"/>
                </a:solidFill>
              </a:defRPr>
            </a:lvl4pPr>
            <a:lvl5pPr lvl="4" algn="ctr" rtl="0">
              <a:spcBef>
                <a:spcPts val="600"/>
              </a:spcBef>
              <a:spcAft>
                <a:spcPts val="0"/>
              </a:spcAft>
              <a:buSzPts val="1120"/>
              <a:buNone/>
              <a:defRPr>
                <a:solidFill>
                  <a:schemeClr val="lt1"/>
                </a:solidFill>
              </a:defRPr>
            </a:lvl5pPr>
            <a:lvl6pPr lvl="5" algn="ctr" rtl="0">
              <a:spcBef>
                <a:spcPts val="600"/>
              </a:spcBef>
              <a:spcAft>
                <a:spcPts val="0"/>
              </a:spcAft>
              <a:buSzPts val="1120"/>
              <a:buNone/>
              <a:defRPr>
                <a:solidFill>
                  <a:schemeClr val="lt1"/>
                </a:solidFill>
              </a:defRPr>
            </a:lvl6pPr>
            <a:lvl7pPr lvl="6" algn="ctr" rtl="0">
              <a:spcBef>
                <a:spcPts val="600"/>
              </a:spcBef>
              <a:spcAft>
                <a:spcPts val="0"/>
              </a:spcAft>
              <a:buSzPts val="1120"/>
              <a:buNone/>
              <a:defRPr>
                <a:solidFill>
                  <a:schemeClr val="lt1"/>
                </a:solidFill>
              </a:defRPr>
            </a:lvl7pPr>
            <a:lvl8pPr lvl="7" algn="ctr" rtl="0">
              <a:spcBef>
                <a:spcPts val="600"/>
              </a:spcBef>
              <a:spcAft>
                <a:spcPts val="0"/>
              </a:spcAft>
              <a:buSzPts val="1120"/>
              <a:buNone/>
              <a:defRPr>
                <a:solidFill>
                  <a:schemeClr val="lt1"/>
                </a:solidFill>
              </a:defRPr>
            </a:lvl8pPr>
            <a:lvl9pPr lvl="8" algn="ctr" rtl="0">
              <a:spcBef>
                <a:spcPts val="600"/>
              </a:spcBef>
              <a:spcAft>
                <a:spcPts val="600"/>
              </a:spcAft>
              <a:buSzPts val="1120"/>
              <a:buNone/>
              <a:defRPr>
                <a:solidFill>
                  <a:schemeClr val="lt1"/>
                </a:solidFill>
              </a:defRPr>
            </a:lvl9pPr>
          </a:lstStyle>
          <a:p>
            <a:endParaRPr/>
          </a:p>
        </p:txBody>
      </p:sp>
      <p:sp>
        <p:nvSpPr>
          <p:cNvPr id="24" name="Google Shape;24;p9"/>
          <p:cNvSpPr txBox="1">
            <a:spLocks noGrp="1"/>
          </p:cNvSpPr>
          <p:nvPr>
            <p:ph type="dt" idx="10"/>
          </p:nvPr>
        </p:nvSpPr>
        <p:spPr>
          <a:xfrm>
            <a:off x="9904412" y="6172200"/>
            <a:ext cx="1600200" cy="365100"/>
          </a:xfrm>
          <a:prstGeom prst="rect">
            <a:avLst/>
          </a:prstGeom>
          <a:noFill/>
          <a:ln>
            <a:noFill/>
          </a:ln>
        </p:spPr>
        <p:txBody>
          <a:bodyPr spcFirstLastPara="1" wrap="square" lIns="91425" tIns="45700" rIns="91425" bIns="45700" anchor="t" anchorCtr="0">
            <a:noAutofit/>
          </a:bodyPr>
          <a:lstStyle>
            <a:lvl1pPr lvl="0" algn="r"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25" name="Google Shape;25;p9"/>
          <p:cNvSpPr txBox="1">
            <a:spLocks noGrp="1"/>
          </p:cNvSpPr>
          <p:nvPr>
            <p:ph type="ftr" idx="11"/>
          </p:nvPr>
        </p:nvSpPr>
        <p:spPr>
          <a:xfrm>
            <a:off x="684212" y="6172200"/>
            <a:ext cx="7543800" cy="365100"/>
          </a:xfrm>
          <a:prstGeom prst="rect">
            <a:avLst/>
          </a:prstGeom>
          <a:noFill/>
          <a:ln>
            <a:noFill/>
          </a:ln>
        </p:spPr>
        <p:txBody>
          <a:bodyPr spcFirstLastPara="1" wrap="square" lIns="91425" tIns="45700" rIns="91425" bIns="45700" anchor="t" anchorCtr="0">
            <a:noAutofit/>
          </a:bodyPr>
          <a:lstStyle>
            <a:lvl1pPr lvl="0" algn="l"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26" name="Google Shape;26;p9"/>
          <p:cNvSpPr txBox="1">
            <a:spLocks noGrp="1"/>
          </p:cNvSpPr>
          <p:nvPr>
            <p:ph type="sldNum" idx="12"/>
          </p:nvPr>
        </p:nvSpPr>
        <p:spPr>
          <a:xfrm>
            <a:off x="10363200" y="5578475"/>
            <a:ext cx="1142100" cy="669900"/>
          </a:xfrm>
          <a:prstGeom prst="rect">
            <a:avLst/>
          </a:prstGeom>
          <a:noFill/>
          <a:ln>
            <a:noFill/>
          </a:ln>
        </p:spPr>
        <p:txBody>
          <a:bodyPr spcFirstLastPara="1" wrap="square" lIns="91425" tIns="45700" rIns="91425" bIns="45700" anchor="b"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de-DE"/>
              <a:t>‹Nr.›</a:t>
            </a:fld>
            <a:endParaRPr/>
          </a:p>
        </p:txBody>
      </p:sp>
      <p:cxnSp>
        <p:nvCxnSpPr>
          <p:cNvPr id="27" name="Google Shape;27;p9"/>
          <p:cNvCxnSpPr/>
          <p:nvPr/>
        </p:nvCxnSpPr>
        <p:spPr>
          <a:xfrm flipH="1">
            <a:off x="8228012" y="8467"/>
            <a:ext cx="3810000" cy="3810000"/>
          </a:xfrm>
          <a:prstGeom prst="straightConnector1">
            <a:avLst/>
          </a:prstGeom>
          <a:noFill/>
          <a:ln w="12700" cap="flat" cmpd="sng">
            <a:solidFill>
              <a:schemeClr val="lt1"/>
            </a:solidFill>
            <a:prstDash val="solid"/>
            <a:round/>
            <a:headEnd type="none" w="sm" len="sm"/>
            <a:tailEnd type="none" w="sm" len="sm"/>
          </a:ln>
        </p:spPr>
      </p:cxnSp>
      <p:cxnSp>
        <p:nvCxnSpPr>
          <p:cNvPr id="28" name="Google Shape;28;p9"/>
          <p:cNvCxnSpPr/>
          <p:nvPr/>
        </p:nvCxnSpPr>
        <p:spPr>
          <a:xfrm flipH="1">
            <a:off x="6108125" y="91545"/>
            <a:ext cx="6080700" cy="6080700"/>
          </a:xfrm>
          <a:prstGeom prst="straightConnector1">
            <a:avLst/>
          </a:prstGeom>
          <a:noFill/>
          <a:ln w="12700" cap="flat" cmpd="sng">
            <a:solidFill>
              <a:schemeClr val="lt1"/>
            </a:solidFill>
            <a:prstDash val="solid"/>
            <a:round/>
            <a:headEnd type="none" w="sm" len="sm"/>
            <a:tailEnd type="none" w="sm" len="sm"/>
          </a:ln>
        </p:spPr>
      </p:cxnSp>
      <p:cxnSp>
        <p:nvCxnSpPr>
          <p:cNvPr id="29" name="Google Shape;29;p9"/>
          <p:cNvCxnSpPr/>
          <p:nvPr/>
        </p:nvCxnSpPr>
        <p:spPr>
          <a:xfrm flipH="1">
            <a:off x="7235825" y="228600"/>
            <a:ext cx="4953000" cy="4953000"/>
          </a:xfrm>
          <a:prstGeom prst="straightConnector1">
            <a:avLst/>
          </a:prstGeom>
          <a:noFill/>
          <a:ln w="12700" cap="flat" cmpd="sng">
            <a:solidFill>
              <a:schemeClr val="lt1"/>
            </a:solidFill>
            <a:prstDash val="solid"/>
            <a:round/>
            <a:headEnd type="none" w="sm" len="sm"/>
            <a:tailEnd type="none" w="sm" len="sm"/>
          </a:ln>
        </p:spPr>
      </p:cxnSp>
      <p:cxnSp>
        <p:nvCxnSpPr>
          <p:cNvPr id="30" name="Google Shape;30;p9"/>
          <p:cNvCxnSpPr/>
          <p:nvPr/>
        </p:nvCxnSpPr>
        <p:spPr>
          <a:xfrm flipH="1">
            <a:off x="7335726" y="32278"/>
            <a:ext cx="4853100" cy="4853100"/>
          </a:xfrm>
          <a:prstGeom prst="straightConnector1">
            <a:avLst/>
          </a:prstGeom>
          <a:noFill/>
          <a:ln w="31750" cap="flat" cmpd="sng">
            <a:solidFill>
              <a:schemeClr val="lt1"/>
            </a:solidFill>
            <a:prstDash val="solid"/>
            <a:round/>
            <a:headEnd type="none" w="sm" len="sm"/>
            <a:tailEnd type="none" w="sm" len="sm"/>
          </a:ln>
        </p:spPr>
      </p:cxnSp>
      <p:cxnSp>
        <p:nvCxnSpPr>
          <p:cNvPr id="31" name="Google Shape;31;p9"/>
          <p:cNvCxnSpPr/>
          <p:nvPr/>
        </p:nvCxnSpPr>
        <p:spPr>
          <a:xfrm flipH="1">
            <a:off x="7845425" y="609601"/>
            <a:ext cx="4343400" cy="4343400"/>
          </a:xfrm>
          <a:prstGeom prst="straightConnector1">
            <a:avLst/>
          </a:prstGeom>
          <a:noFill/>
          <a:ln w="31750" cap="flat" cmpd="sng">
            <a:solidFill>
              <a:schemeClr val="lt1"/>
            </a:solidFill>
            <a:prstDash val="solid"/>
            <a:round/>
            <a:headEnd type="none" w="sm" len="sm"/>
            <a:tailEnd type="none" w="sm" len="sm"/>
          </a:ln>
        </p:spPr>
      </p:cxnSp>
    </p:spTree>
  </p:cSld>
  <p:clrMapOvr>
    <a:masterClrMapping/>
  </p:clrMapOvr>
  <p:transition spd="med">
    <p:push/>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Inhalt mit Überschrift" type="objTx">
  <p:cSld name="OBJECT_WITH_CAPTION_TEXT">
    <p:spTree>
      <p:nvGrpSpPr>
        <p:cNvPr id="1" name="Shape 89"/>
        <p:cNvGrpSpPr/>
        <p:nvPr/>
      </p:nvGrpSpPr>
      <p:grpSpPr>
        <a:xfrm>
          <a:off x="0" y="0"/>
          <a:ext cx="0" cy="0"/>
          <a:chOff x="0" y="0"/>
          <a:chExt cx="0" cy="0"/>
        </a:xfrm>
      </p:grpSpPr>
      <p:sp>
        <p:nvSpPr>
          <p:cNvPr id="90" name="Google Shape;90;p20"/>
          <p:cNvSpPr txBox="1">
            <a:spLocks noGrp="1"/>
          </p:cNvSpPr>
          <p:nvPr>
            <p:ph type="title"/>
          </p:nvPr>
        </p:nvSpPr>
        <p:spPr>
          <a:xfrm>
            <a:off x="7085012" y="685800"/>
            <a:ext cx="3657600" cy="1371600"/>
          </a:xfrm>
          <a:prstGeom prst="rect">
            <a:avLst/>
          </a:prstGeom>
          <a:noFill/>
          <a:ln>
            <a:noFill/>
          </a:ln>
        </p:spPr>
        <p:txBody>
          <a:bodyPr spcFirstLastPara="1" wrap="square" lIns="91425" tIns="45700" rIns="91425" bIns="45700" anchor="b" anchorCtr="0">
            <a:normAutofit/>
          </a:bodyPr>
          <a:lstStyle>
            <a:lvl1pPr lvl="0" algn="l" rtl="0">
              <a:spcBef>
                <a:spcPts val="0"/>
              </a:spcBef>
              <a:spcAft>
                <a:spcPts val="0"/>
              </a:spcAft>
              <a:buClr>
                <a:schemeClr val="lt1"/>
              </a:buClr>
              <a:buSzPts val="2400"/>
              <a:buFont typeface="Century Gothic"/>
              <a:buNone/>
              <a:defRPr sz="2400" b="0"/>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91" name="Google Shape;91;p20"/>
          <p:cNvSpPr txBox="1">
            <a:spLocks noGrp="1"/>
          </p:cNvSpPr>
          <p:nvPr>
            <p:ph type="body" idx="1"/>
          </p:nvPr>
        </p:nvSpPr>
        <p:spPr>
          <a:xfrm>
            <a:off x="684212" y="685800"/>
            <a:ext cx="5943600" cy="5308500"/>
          </a:xfrm>
          <a:prstGeom prst="rect">
            <a:avLst/>
          </a:prstGeom>
          <a:noFill/>
          <a:ln>
            <a:noFill/>
          </a:ln>
        </p:spPr>
        <p:txBody>
          <a:bodyPr spcFirstLastPara="1" wrap="square" lIns="91425" tIns="45700" rIns="91425" bIns="45700" anchor="ctr" anchorCtr="0">
            <a:normAutofit/>
          </a:bodyPr>
          <a:lstStyle>
            <a:lvl1pPr marL="457200" lvl="0" indent="-320040" algn="l" rtl="0">
              <a:spcBef>
                <a:spcPts val="360"/>
              </a:spcBef>
              <a:spcAft>
                <a:spcPts val="0"/>
              </a:spcAft>
              <a:buSzPts val="1440"/>
              <a:buChar char="▶"/>
              <a:defRPr/>
            </a:lvl1pPr>
            <a:lvl2pPr marL="914400" lvl="1" indent="-320040" algn="l" rtl="0">
              <a:spcBef>
                <a:spcPts val="600"/>
              </a:spcBef>
              <a:spcAft>
                <a:spcPts val="0"/>
              </a:spcAft>
              <a:buSzPts val="1440"/>
              <a:buChar char="▶"/>
              <a:defRPr/>
            </a:lvl2pPr>
            <a:lvl3pPr marL="1371600" lvl="2" indent="-320039" algn="l" rtl="0">
              <a:spcBef>
                <a:spcPts val="600"/>
              </a:spcBef>
              <a:spcAft>
                <a:spcPts val="0"/>
              </a:spcAft>
              <a:buSzPts val="1440"/>
              <a:buChar char="▶"/>
              <a:defRPr/>
            </a:lvl3pPr>
            <a:lvl4pPr marL="1828800" lvl="3" indent="-320039" algn="l" rtl="0">
              <a:spcBef>
                <a:spcPts val="600"/>
              </a:spcBef>
              <a:spcAft>
                <a:spcPts val="0"/>
              </a:spcAft>
              <a:buSzPts val="1440"/>
              <a:buChar char="▶"/>
              <a:defRPr/>
            </a:lvl4pPr>
            <a:lvl5pPr marL="2286000" lvl="4" indent="-320039" algn="l" rtl="0">
              <a:spcBef>
                <a:spcPts val="600"/>
              </a:spcBef>
              <a:spcAft>
                <a:spcPts val="0"/>
              </a:spcAft>
              <a:buSzPts val="1440"/>
              <a:buChar char="▶"/>
              <a:defRPr/>
            </a:lvl5pPr>
            <a:lvl6pPr marL="2743200" lvl="5" indent="-320039" algn="l" rtl="0">
              <a:spcBef>
                <a:spcPts val="600"/>
              </a:spcBef>
              <a:spcAft>
                <a:spcPts val="0"/>
              </a:spcAft>
              <a:buSzPts val="1440"/>
              <a:buChar char="▶"/>
              <a:defRPr/>
            </a:lvl6pPr>
            <a:lvl7pPr marL="3200400" lvl="6" indent="-320039" algn="l" rtl="0">
              <a:spcBef>
                <a:spcPts val="600"/>
              </a:spcBef>
              <a:spcAft>
                <a:spcPts val="0"/>
              </a:spcAft>
              <a:buSzPts val="1440"/>
              <a:buChar char="▶"/>
              <a:defRPr/>
            </a:lvl7pPr>
            <a:lvl8pPr marL="3657600" lvl="7" indent="-320040" algn="l" rtl="0">
              <a:spcBef>
                <a:spcPts val="600"/>
              </a:spcBef>
              <a:spcAft>
                <a:spcPts val="0"/>
              </a:spcAft>
              <a:buSzPts val="1440"/>
              <a:buChar char="▶"/>
              <a:defRPr/>
            </a:lvl8pPr>
            <a:lvl9pPr marL="4114800" lvl="8" indent="-320040" algn="l" rtl="0">
              <a:spcBef>
                <a:spcPts val="600"/>
              </a:spcBef>
              <a:spcAft>
                <a:spcPts val="600"/>
              </a:spcAft>
              <a:buSzPts val="1440"/>
              <a:buChar char="▶"/>
              <a:defRPr/>
            </a:lvl9pPr>
          </a:lstStyle>
          <a:p>
            <a:endParaRPr/>
          </a:p>
        </p:txBody>
      </p:sp>
      <p:sp>
        <p:nvSpPr>
          <p:cNvPr id="92" name="Google Shape;92;p20"/>
          <p:cNvSpPr txBox="1">
            <a:spLocks noGrp="1"/>
          </p:cNvSpPr>
          <p:nvPr>
            <p:ph type="body" idx="2"/>
          </p:nvPr>
        </p:nvSpPr>
        <p:spPr>
          <a:xfrm>
            <a:off x="7085012" y="2209799"/>
            <a:ext cx="3657600" cy="2091300"/>
          </a:xfrm>
          <a:prstGeom prst="rect">
            <a:avLst/>
          </a:prstGeom>
          <a:noFill/>
          <a:ln>
            <a:noFill/>
          </a:ln>
        </p:spPr>
        <p:txBody>
          <a:bodyPr spcFirstLastPara="1" wrap="square" lIns="91425" tIns="45700" rIns="91425" bIns="45700" anchor="t" anchorCtr="0">
            <a:normAutofit/>
          </a:bodyPr>
          <a:lstStyle>
            <a:lvl1pPr marL="457200" lvl="0" indent="-228600" algn="l" rtl="0">
              <a:spcBef>
                <a:spcPts val="320"/>
              </a:spcBef>
              <a:spcAft>
                <a:spcPts val="0"/>
              </a:spcAft>
              <a:buSzPts val="1280"/>
              <a:buNone/>
              <a:defRPr sz="1600"/>
            </a:lvl1pPr>
            <a:lvl2pPr marL="914400" lvl="1" indent="-228600" algn="l" rtl="0">
              <a:spcBef>
                <a:spcPts val="600"/>
              </a:spcBef>
              <a:spcAft>
                <a:spcPts val="0"/>
              </a:spcAft>
              <a:buSzPts val="960"/>
              <a:buNone/>
              <a:defRPr sz="1200"/>
            </a:lvl2pPr>
            <a:lvl3pPr marL="1371600" lvl="2" indent="-228600" algn="l" rtl="0">
              <a:spcBef>
                <a:spcPts val="600"/>
              </a:spcBef>
              <a:spcAft>
                <a:spcPts val="0"/>
              </a:spcAft>
              <a:buSzPts val="800"/>
              <a:buNone/>
              <a:defRPr sz="1000"/>
            </a:lvl3pPr>
            <a:lvl4pPr marL="1828800" lvl="3" indent="-228600" algn="l" rtl="0">
              <a:spcBef>
                <a:spcPts val="600"/>
              </a:spcBef>
              <a:spcAft>
                <a:spcPts val="0"/>
              </a:spcAft>
              <a:buSzPts val="720"/>
              <a:buNone/>
              <a:defRPr sz="900"/>
            </a:lvl4pPr>
            <a:lvl5pPr marL="2286000" lvl="4" indent="-228600" algn="l" rtl="0">
              <a:spcBef>
                <a:spcPts val="600"/>
              </a:spcBef>
              <a:spcAft>
                <a:spcPts val="0"/>
              </a:spcAft>
              <a:buSzPts val="720"/>
              <a:buNone/>
              <a:defRPr sz="900"/>
            </a:lvl5pPr>
            <a:lvl6pPr marL="2743200" lvl="5" indent="-228600" algn="l" rtl="0">
              <a:spcBef>
                <a:spcPts val="600"/>
              </a:spcBef>
              <a:spcAft>
                <a:spcPts val="0"/>
              </a:spcAft>
              <a:buSzPts val="720"/>
              <a:buNone/>
              <a:defRPr sz="900"/>
            </a:lvl6pPr>
            <a:lvl7pPr marL="3200400" lvl="6" indent="-228600" algn="l" rtl="0">
              <a:spcBef>
                <a:spcPts val="600"/>
              </a:spcBef>
              <a:spcAft>
                <a:spcPts val="0"/>
              </a:spcAft>
              <a:buSzPts val="720"/>
              <a:buNone/>
              <a:defRPr sz="900"/>
            </a:lvl7pPr>
            <a:lvl8pPr marL="3657600" lvl="7" indent="-228600" algn="l" rtl="0">
              <a:spcBef>
                <a:spcPts val="600"/>
              </a:spcBef>
              <a:spcAft>
                <a:spcPts val="0"/>
              </a:spcAft>
              <a:buSzPts val="720"/>
              <a:buNone/>
              <a:defRPr sz="900"/>
            </a:lvl8pPr>
            <a:lvl9pPr marL="4114800" lvl="8" indent="-228600" algn="l" rtl="0">
              <a:spcBef>
                <a:spcPts val="600"/>
              </a:spcBef>
              <a:spcAft>
                <a:spcPts val="600"/>
              </a:spcAft>
              <a:buSzPts val="720"/>
              <a:buNone/>
              <a:defRPr sz="900"/>
            </a:lvl9pPr>
          </a:lstStyle>
          <a:p>
            <a:endParaRPr/>
          </a:p>
        </p:txBody>
      </p:sp>
      <p:sp>
        <p:nvSpPr>
          <p:cNvPr id="93" name="Google Shape;93;p20"/>
          <p:cNvSpPr txBox="1">
            <a:spLocks noGrp="1"/>
          </p:cNvSpPr>
          <p:nvPr>
            <p:ph type="dt" idx="10"/>
          </p:nvPr>
        </p:nvSpPr>
        <p:spPr>
          <a:xfrm>
            <a:off x="9904412" y="6172200"/>
            <a:ext cx="1600200" cy="365100"/>
          </a:xfrm>
          <a:prstGeom prst="rect">
            <a:avLst/>
          </a:prstGeom>
          <a:noFill/>
          <a:ln>
            <a:noFill/>
          </a:ln>
        </p:spPr>
        <p:txBody>
          <a:bodyPr spcFirstLastPara="1" wrap="square" lIns="91425" tIns="45700" rIns="91425" bIns="45700" anchor="t" anchorCtr="0">
            <a:noAutofit/>
          </a:bodyPr>
          <a:lstStyle>
            <a:lvl1pPr lvl="0" algn="r"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94" name="Google Shape;94;p20"/>
          <p:cNvSpPr txBox="1">
            <a:spLocks noGrp="1"/>
          </p:cNvSpPr>
          <p:nvPr>
            <p:ph type="ftr" idx="11"/>
          </p:nvPr>
        </p:nvSpPr>
        <p:spPr>
          <a:xfrm>
            <a:off x="684212" y="6172200"/>
            <a:ext cx="7543800" cy="365100"/>
          </a:xfrm>
          <a:prstGeom prst="rect">
            <a:avLst/>
          </a:prstGeom>
          <a:noFill/>
          <a:ln>
            <a:noFill/>
          </a:ln>
        </p:spPr>
        <p:txBody>
          <a:bodyPr spcFirstLastPara="1" wrap="square" lIns="91425" tIns="45700" rIns="91425" bIns="45700" anchor="t" anchorCtr="0">
            <a:noAutofit/>
          </a:bodyPr>
          <a:lstStyle>
            <a:lvl1pPr lvl="0" algn="l"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95" name="Google Shape;95;p20"/>
          <p:cNvSpPr txBox="1">
            <a:spLocks noGrp="1"/>
          </p:cNvSpPr>
          <p:nvPr>
            <p:ph type="sldNum" idx="12"/>
          </p:nvPr>
        </p:nvSpPr>
        <p:spPr>
          <a:xfrm>
            <a:off x="10363200" y="5578475"/>
            <a:ext cx="1142100" cy="669900"/>
          </a:xfrm>
          <a:prstGeom prst="rect">
            <a:avLst/>
          </a:prstGeom>
          <a:noFill/>
          <a:ln>
            <a:noFill/>
          </a:ln>
        </p:spPr>
        <p:txBody>
          <a:bodyPr spcFirstLastPara="1" wrap="square" lIns="91425" tIns="45700" rIns="91425" bIns="45700" anchor="b"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de-DE"/>
              <a:t>‹Nr.›</a:t>
            </a:fld>
            <a:endParaRPr/>
          </a:p>
        </p:txBody>
      </p:sp>
    </p:spTree>
  </p:cSld>
  <p:clrMapOvr>
    <a:masterClrMapping/>
  </p:clrMapOvr>
  <p:transition spd="med">
    <p:push/>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ild mit Überschrift" type="picTx">
  <p:cSld name="PICTURE_WITH_CAPTION_TEXT">
    <p:spTree>
      <p:nvGrpSpPr>
        <p:cNvPr id="1" name="Shape 96"/>
        <p:cNvGrpSpPr/>
        <p:nvPr/>
      </p:nvGrpSpPr>
      <p:grpSpPr>
        <a:xfrm>
          <a:off x="0" y="0"/>
          <a:ext cx="0" cy="0"/>
          <a:chOff x="0" y="0"/>
          <a:chExt cx="0" cy="0"/>
        </a:xfrm>
      </p:grpSpPr>
      <p:sp>
        <p:nvSpPr>
          <p:cNvPr id="97" name="Google Shape;97;p21"/>
          <p:cNvSpPr txBox="1">
            <a:spLocks noGrp="1"/>
          </p:cNvSpPr>
          <p:nvPr>
            <p:ph type="title"/>
          </p:nvPr>
        </p:nvSpPr>
        <p:spPr>
          <a:xfrm>
            <a:off x="4722812" y="1447800"/>
            <a:ext cx="6019800" cy="1143000"/>
          </a:xfrm>
          <a:prstGeom prst="rect">
            <a:avLst/>
          </a:prstGeom>
          <a:noFill/>
          <a:ln>
            <a:noFill/>
          </a:ln>
        </p:spPr>
        <p:txBody>
          <a:bodyPr spcFirstLastPara="1" wrap="square" lIns="91425" tIns="45700" rIns="91425" bIns="45700" anchor="b" anchorCtr="0">
            <a:normAutofit/>
          </a:bodyPr>
          <a:lstStyle>
            <a:lvl1pPr lvl="0" algn="l" rtl="0">
              <a:spcBef>
                <a:spcPts val="0"/>
              </a:spcBef>
              <a:spcAft>
                <a:spcPts val="0"/>
              </a:spcAft>
              <a:buClr>
                <a:schemeClr val="lt1"/>
              </a:buClr>
              <a:buSzPts val="2800"/>
              <a:buFont typeface="Century Gothic"/>
              <a:buNone/>
              <a:defRPr sz="2800" b="0"/>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98" name="Google Shape;98;p21"/>
          <p:cNvSpPr>
            <a:spLocks noGrp="1"/>
          </p:cNvSpPr>
          <p:nvPr>
            <p:ph type="pic" idx="2"/>
          </p:nvPr>
        </p:nvSpPr>
        <p:spPr>
          <a:xfrm>
            <a:off x="989012" y="914400"/>
            <a:ext cx="3281100" cy="4572000"/>
          </a:xfrm>
          <a:prstGeom prst="snip2DiagRect">
            <a:avLst>
              <a:gd name="adj1" fmla="val 10815"/>
              <a:gd name="adj2" fmla="val 0"/>
            </a:avLst>
          </a:prstGeom>
          <a:noFill/>
          <a:ln w="15875" cap="flat" cmpd="sng">
            <a:solidFill>
              <a:schemeClr val="lt1">
                <a:alpha val="40000"/>
              </a:schemeClr>
            </a:solidFill>
            <a:prstDash val="solid"/>
            <a:round/>
            <a:headEnd type="none" w="sm" len="sm"/>
            <a:tailEnd type="none" w="sm" len="sm"/>
          </a:ln>
        </p:spPr>
      </p:sp>
      <p:sp>
        <p:nvSpPr>
          <p:cNvPr id="99" name="Google Shape;99;p21"/>
          <p:cNvSpPr txBox="1">
            <a:spLocks noGrp="1"/>
          </p:cNvSpPr>
          <p:nvPr>
            <p:ph type="body" idx="1"/>
          </p:nvPr>
        </p:nvSpPr>
        <p:spPr>
          <a:xfrm>
            <a:off x="4722812" y="2777066"/>
            <a:ext cx="6021300" cy="2049000"/>
          </a:xfrm>
          <a:prstGeom prst="rect">
            <a:avLst/>
          </a:prstGeom>
          <a:noFill/>
          <a:ln>
            <a:noFill/>
          </a:ln>
        </p:spPr>
        <p:txBody>
          <a:bodyPr spcFirstLastPara="1" wrap="square" lIns="91425" tIns="45700" rIns="91425" bIns="45700" anchor="t" anchorCtr="0">
            <a:normAutofit/>
          </a:bodyPr>
          <a:lstStyle>
            <a:lvl1pPr marL="457200" lvl="0" indent="-228600" algn="l" rtl="0">
              <a:spcBef>
                <a:spcPts val="360"/>
              </a:spcBef>
              <a:spcAft>
                <a:spcPts val="0"/>
              </a:spcAft>
              <a:buSzPts val="1440"/>
              <a:buNone/>
              <a:defRPr sz="1800"/>
            </a:lvl1pPr>
            <a:lvl2pPr marL="914400" lvl="1" indent="-228600" algn="l" rtl="0">
              <a:spcBef>
                <a:spcPts val="600"/>
              </a:spcBef>
              <a:spcAft>
                <a:spcPts val="0"/>
              </a:spcAft>
              <a:buSzPts val="960"/>
              <a:buNone/>
              <a:defRPr sz="1200"/>
            </a:lvl2pPr>
            <a:lvl3pPr marL="1371600" lvl="2" indent="-228600" algn="l" rtl="0">
              <a:spcBef>
                <a:spcPts val="600"/>
              </a:spcBef>
              <a:spcAft>
                <a:spcPts val="0"/>
              </a:spcAft>
              <a:buSzPts val="800"/>
              <a:buNone/>
              <a:defRPr sz="1000"/>
            </a:lvl3pPr>
            <a:lvl4pPr marL="1828800" lvl="3" indent="-228600" algn="l" rtl="0">
              <a:spcBef>
                <a:spcPts val="600"/>
              </a:spcBef>
              <a:spcAft>
                <a:spcPts val="0"/>
              </a:spcAft>
              <a:buSzPts val="720"/>
              <a:buNone/>
              <a:defRPr sz="900"/>
            </a:lvl4pPr>
            <a:lvl5pPr marL="2286000" lvl="4" indent="-228600" algn="l" rtl="0">
              <a:spcBef>
                <a:spcPts val="600"/>
              </a:spcBef>
              <a:spcAft>
                <a:spcPts val="0"/>
              </a:spcAft>
              <a:buSzPts val="720"/>
              <a:buNone/>
              <a:defRPr sz="900"/>
            </a:lvl5pPr>
            <a:lvl6pPr marL="2743200" lvl="5" indent="-228600" algn="l" rtl="0">
              <a:spcBef>
                <a:spcPts val="600"/>
              </a:spcBef>
              <a:spcAft>
                <a:spcPts val="0"/>
              </a:spcAft>
              <a:buSzPts val="720"/>
              <a:buNone/>
              <a:defRPr sz="900"/>
            </a:lvl6pPr>
            <a:lvl7pPr marL="3200400" lvl="6" indent="-228600" algn="l" rtl="0">
              <a:spcBef>
                <a:spcPts val="600"/>
              </a:spcBef>
              <a:spcAft>
                <a:spcPts val="0"/>
              </a:spcAft>
              <a:buSzPts val="720"/>
              <a:buNone/>
              <a:defRPr sz="900"/>
            </a:lvl7pPr>
            <a:lvl8pPr marL="3657600" lvl="7" indent="-228600" algn="l" rtl="0">
              <a:spcBef>
                <a:spcPts val="600"/>
              </a:spcBef>
              <a:spcAft>
                <a:spcPts val="0"/>
              </a:spcAft>
              <a:buSzPts val="720"/>
              <a:buNone/>
              <a:defRPr sz="900"/>
            </a:lvl8pPr>
            <a:lvl9pPr marL="4114800" lvl="8" indent="-228600" algn="l" rtl="0">
              <a:spcBef>
                <a:spcPts val="600"/>
              </a:spcBef>
              <a:spcAft>
                <a:spcPts val="600"/>
              </a:spcAft>
              <a:buSzPts val="720"/>
              <a:buNone/>
              <a:defRPr sz="900"/>
            </a:lvl9pPr>
          </a:lstStyle>
          <a:p>
            <a:endParaRPr/>
          </a:p>
        </p:txBody>
      </p:sp>
      <p:sp>
        <p:nvSpPr>
          <p:cNvPr id="100" name="Google Shape;100;p21"/>
          <p:cNvSpPr txBox="1">
            <a:spLocks noGrp="1"/>
          </p:cNvSpPr>
          <p:nvPr>
            <p:ph type="dt" idx="10"/>
          </p:nvPr>
        </p:nvSpPr>
        <p:spPr>
          <a:xfrm>
            <a:off x="9904412" y="6172200"/>
            <a:ext cx="1600200" cy="365100"/>
          </a:xfrm>
          <a:prstGeom prst="rect">
            <a:avLst/>
          </a:prstGeom>
          <a:noFill/>
          <a:ln>
            <a:noFill/>
          </a:ln>
        </p:spPr>
        <p:txBody>
          <a:bodyPr spcFirstLastPara="1" wrap="square" lIns="91425" tIns="45700" rIns="91425" bIns="45700" anchor="t" anchorCtr="0">
            <a:noAutofit/>
          </a:bodyPr>
          <a:lstStyle>
            <a:lvl1pPr lvl="0" algn="r"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101" name="Google Shape;101;p21"/>
          <p:cNvSpPr txBox="1">
            <a:spLocks noGrp="1"/>
          </p:cNvSpPr>
          <p:nvPr>
            <p:ph type="ftr" idx="11"/>
          </p:nvPr>
        </p:nvSpPr>
        <p:spPr>
          <a:xfrm>
            <a:off x="684212" y="6172200"/>
            <a:ext cx="7543800" cy="365100"/>
          </a:xfrm>
          <a:prstGeom prst="rect">
            <a:avLst/>
          </a:prstGeom>
          <a:noFill/>
          <a:ln>
            <a:noFill/>
          </a:ln>
        </p:spPr>
        <p:txBody>
          <a:bodyPr spcFirstLastPara="1" wrap="square" lIns="91425" tIns="45700" rIns="91425" bIns="45700" anchor="t" anchorCtr="0">
            <a:noAutofit/>
          </a:bodyPr>
          <a:lstStyle>
            <a:lvl1pPr lvl="0" algn="l"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102" name="Google Shape;102;p21"/>
          <p:cNvSpPr txBox="1">
            <a:spLocks noGrp="1"/>
          </p:cNvSpPr>
          <p:nvPr>
            <p:ph type="sldNum" idx="12"/>
          </p:nvPr>
        </p:nvSpPr>
        <p:spPr>
          <a:xfrm>
            <a:off x="10363200" y="5578475"/>
            <a:ext cx="1142100" cy="669900"/>
          </a:xfrm>
          <a:prstGeom prst="rect">
            <a:avLst/>
          </a:prstGeom>
          <a:noFill/>
          <a:ln>
            <a:noFill/>
          </a:ln>
        </p:spPr>
        <p:txBody>
          <a:bodyPr spcFirstLastPara="1" wrap="square" lIns="91425" tIns="45700" rIns="91425" bIns="45700" anchor="b"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de-DE"/>
              <a:t>‹Nr.›</a:t>
            </a:fld>
            <a:endParaRPr/>
          </a:p>
        </p:txBody>
      </p:sp>
    </p:spTree>
  </p:cSld>
  <p:clrMapOvr>
    <a:masterClrMapping/>
  </p:clrMapOvr>
  <p:transition spd="med">
    <p:push/>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Panoramabild mit Beschriftung">
  <p:cSld name="Panoramabild mit Beschriftung">
    <p:spTree>
      <p:nvGrpSpPr>
        <p:cNvPr id="1" name="Shape 103"/>
        <p:cNvGrpSpPr/>
        <p:nvPr/>
      </p:nvGrpSpPr>
      <p:grpSpPr>
        <a:xfrm>
          <a:off x="0" y="0"/>
          <a:ext cx="0" cy="0"/>
          <a:chOff x="0" y="0"/>
          <a:chExt cx="0" cy="0"/>
        </a:xfrm>
      </p:grpSpPr>
      <p:sp>
        <p:nvSpPr>
          <p:cNvPr id="104" name="Google Shape;104;p22"/>
          <p:cNvSpPr txBox="1">
            <a:spLocks noGrp="1"/>
          </p:cNvSpPr>
          <p:nvPr>
            <p:ph type="title"/>
          </p:nvPr>
        </p:nvSpPr>
        <p:spPr>
          <a:xfrm>
            <a:off x="684212" y="4487332"/>
            <a:ext cx="8534400" cy="1507200"/>
          </a:xfrm>
          <a:prstGeom prst="rect">
            <a:avLst/>
          </a:prstGeom>
          <a:noFill/>
          <a:ln>
            <a:noFill/>
          </a:ln>
        </p:spPr>
        <p:txBody>
          <a:bodyPr spcFirstLastPara="1" wrap="square" lIns="91425" tIns="45700" rIns="91425" bIns="45700" anchor="ctr" anchorCtr="0">
            <a:normAutofit/>
          </a:bodyPr>
          <a:lstStyle>
            <a:lvl1pPr lvl="0" algn="l" rtl="0">
              <a:spcBef>
                <a:spcPts val="0"/>
              </a:spcBef>
              <a:spcAft>
                <a:spcPts val="0"/>
              </a:spcAft>
              <a:buClr>
                <a:schemeClr val="lt1"/>
              </a:buClr>
              <a:buSzPts val="18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105" name="Google Shape;105;p22"/>
          <p:cNvSpPr>
            <a:spLocks noGrp="1"/>
          </p:cNvSpPr>
          <p:nvPr>
            <p:ph type="pic" idx="2"/>
          </p:nvPr>
        </p:nvSpPr>
        <p:spPr>
          <a:xfrm>
            <a:off x="685800" y="533400"/>
            <a:ext cx="10818900" cy="3124200"/>
          </a:xfrm>
          <a:prstGeom prst="snip2DiagRect">
            <a:avLst>
              <a:gd name="adj1" fmla="val 10815"/>
              <a:gd name="adj2" fmla="val 0"/>
            </a:avLst>
          </a:prstGeom>
          <a:noFill/>
          <a:ln w="15875" cap="flat" cmpd="sng">
            <a:solidFill>
              <a:schemeClr val="lt1">
                <a:alpha val="40000"/>
              </a:schemeClr>
            </a:solidFill>
            <a:prstDash val="solid"/>
            <a:round/>
            <a:headEnd type="none" w="sm" len="sm"/>
            <a:tailEnd type="none" w="sm" len="sm"/>
          </a:ln>
        </p:spPr>
      </p:sp>
      <p:sp>
        <p:nvSpPr>
          <p:cNvPr id="106" name="Google Shape;106;p22"/>
          <p:cNvSpPr txBox="1">
            <a:spLocks noGrp="1"/>
          </p:cNvSpPr>
          <p:nvPr>
            <p:ph type="body" idx="1"/>
          </p:nvPr>
        </p:nvSpPr>
        <p:spPr>
          <a:xfrm>
            <a:off x="914402" y="3843867"/>
            <a:ext cx="8304300" cy="457200"/>
          </a:xfrm>
          <a:prstGeom prst="rect">
            <a:avLst/>
          </a:prstGeom>
          <a:noFill/>
          <a:ln>
            <a:noFill/>
          </a:ln>
        </p:spPr>
        <p:txBody>
          <a:bodyPr spcFirstLastPara="1" wrap="square" lIns="91425" tIns="45700" rIns="91425" bIns="45700" anchor="t" anchorCtr="0">
            <a:normAutofit/>
          </a:bodyPr>
          <a:lstStyle>
            <a:lvl1pPr marL="457200" lvl="0" indent="-228600" algn="l" rtl="0">
              <a:spcBef>
                <a:spcPts val="320"/>
              </a:spcBef>
              <a:spcAft>
                <a:spcPts val="0"/>
              </a:spcAft>
              <a:buSzPts val="1280"/>
              <a:buFont typeface="Century Gothic"/>
              <a:buNone/>
              <a:defRPr sz="1600"/>
            </a:lvl1pPr>
            <a:lvl2pPr marL="914400" lvl="1" indent="-228600" algn="l" rtl="0">
              <a:spcBef>
                <a:spcPts val="600"/>
              </a:spcBef>
              <a:spcAft>
                <a:spcPts val="0"/>
              </a:spcAft>
              <a:buSzPts val="1440"/>
              <a:buFont typeface="Century Gothic"/>
              <a:buNone/>
              <a:defRPr/>
            </a:lvl2pPr>
            <a:lvl3pPr marL="1371600" lvl="2" indent="-228600" algn="l" rtl="0">
              <a:spcBef>
                <a:spcPts val="600"/>
              </a:spcBef>
              <a:spcAft>
                <a:spcPts val="0"/>
              </a:spcAft>
              <a:buSzPts val="1280"/>
              <a:buFont typeface="Century Gothic"/>
              <a:buNone/>
              <a:defRPr/>
            </a:lvl3pPr>
            <a:lvl4pPr marL="1828800" lvl="3" indent="-228600" algn="l" rtl="0">
              <a:spcBef>
                <a:spcPts val="600"/>
              </a:spcBef>
              <a:spcAft>
                <a:spcPts val="0"/>
              </a:spcAft>
              <a:buSzPts val="1120"/>
              <a:buFont typeface="Century Gothic"/>
              <a:buNone/>
              <a:defRPr/>
            </a:lvl4pPr>
            <a:lvl5pPr marL="2286000" lvl="4" indent="-228600" algn="l" rtl="0">
              <a:spcBef>
                <a:spcPts val="600"/>
              </a:spcBef>
              <a:spcAft>
                <a:spcPts val="0"/>
              </a:spcAft>
              <a:buSzPts val="1120"/>
              <a:buFont typeface="Century Gothic"/>
              <a:buNone/>
              <a:defRPr/>
            </a:lvl5pPr>
            <a:lvl6pPr marL="2743200" lvl="5" indent="-320039" algn="l" rtl="0">
              <a:spcBef>
                <a:spcPts val="600"/>
              </a:spcBef>
              <a:spcAft>
                <a:spcPts val="0"/>
              </a:spcAft>
              <a:buSzPts val="1440"/>
              <a:buChar char="▶"/>
              <a:defRPr/>
            </a:lvl6pPr>
            <a:lvl7pPr marL="3200400" lvl="6" indent="-320039" algn="l" rtl="0">
              <a:spcBef>
                <a:spcPts val="600"/>
              </a:spcBef>
              <a:spcAft>
                <a:spcPts val="0"/>
              </a:spcAft>
              <a:buSzPts val="1440"/>
              <a:buChar char="▶"/>
              <a:defRPr/>
            </a:lvl7pPr>
            <a:lvl8pPr marL="3657600" lvl="7" indent="-320040" algn="l" rtl="0">
              <a:spcBef>
                <a:spcPts val="600"/>
              </a:spcBef>
              <a:spcAft>
                <a:spcPts val="0"/>
              </a:spcAft>
              <a:buSzPts val="1440"/>
              <a:buChar char="▶"/>
              <a:defRPr/>
            </a:lvl8pPr>
            <a:lvl9pPr marL="4114800" lvl="8" indent="-320040" algn="l" rtl="0">
              <a:spcBef>
                <a:spcPts val="600"/>
              </a:spcBef>
              <a:spcAft>
                <a:spcPts val="600"/>
              </a:spcAft>
              <a:buSzPts val="1440"/>
              <a:buChar char="▶"/>
              <a:defRPr/>
            </a:lvl9pPr>
          </a:lstStyle>
          <a:p>
            <a:endParaRPr/>
          </a:p>
        </p:txBody>
      </p:sp>
      <p:sp>
        <p:nvSpPr>
          <p:cNvPr id="107" name="Google Shape;107;p22"/>
          <p:cNvSpPr txBox="1">
            <a:spLocks noGrp="1"/>
          </p:cNvSpPr>
          <p:nvPr>
            <p:ph type="dt" idx="10"/>
          </p:nvPr>
        </p:nvSpPr>
        <p:spPr>
          <a:xfrm>
            <a:off x="9904412" y="6172200"/>
            <a:ext cx="1600200" cy="365100"/>
          </a:xfrm>
          <a:prstGeom prst="rect">
            <a:avLst/>
          </a:prstGeom>
          <a:noFill/>
          <a:ln>
            <a:noFill/>
          </a:ln>
        </p:spPr>
        <p:txBody>
          <a:bodyPr spcFirstLastPara="1" wrap="square" lIns="91425" tIns="45700" rIns="91425" bIns="45700" anchor="t" anchorCtr="0">
            <a:noAutofit/>
          </a:bodyPr>
          <a:lstStyle>
            <a:lvl1pPr lvl="0" algn="r"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108" name="Google Shape;108;p22"/>
          <p:cNvSpPr txBox="1">
            <a:spLocks noGrp="1"/>
          </p:cNvSpPr>
          <p:nvPr>
            <p:ph type="ftr" idx="11"/>
          </p:nvPr>
        </p:nvSpPr>
        <p:spPr>
          <a:xfrm>
            <a:off x="684212" y="6172200"/>
            <a:ext cx="7543800" cy="365100"/>
          </a:xfrm>
          <a:prstGeom prst="rect">
            <a:avLst/>
          </a:prstGeom>
          <a:noFill/>
          <a:ln>
            <a:noFill/>
          </a:ln>
        </p:spPr>
        <p:txBody>
          <a:bodyPr spcFirstLastPara="1" wrap="square" lIns="91425" tIns="45700" rIns="91425" bIns="45700" anchor="t" anchorCtr="0">
            <a:noAutofit/>
          </a:bodyPr>
          <a:lstStyle>
            <a:lvl1pPr lvl="0" algn="l"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109" name="Google Shape;109;p22"/>
          <p:cNvSpPr txBox="1">
            <a:spLocks noGrp="1"/>
          </p:cNvSpPr>
          <p:nvPr>
            <p:ph type="sldNum" idx="12"/>
          </p:nvPr>
        </p:nvSpPr>
        <p:spPr>
          <a:xfrm>
            <a:off x="10363200" y="5578475"/>
            <a:ext cx="1142100" cy="669900"/>
          </a:xfrm>
          <a:prstGeom prst="rect">
            <a:avLst/>
          </a:prstGeom>
          <a:noFill/>
          <a:ln>
            <a:noFill/>
          </a:ln>
        </p:spPr>
        <p:txBody>
          <a:bodyPr spcFirstLastPara="1" wrap="square" lIns="91425" tIns="45700" rIns="91425" bIns="45700" anchor="b"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de-DE"/>
              <a:t>‹Nr.›</a:t>
            </a:fld>
            <a:endParaRPr/>
          </a:p>
        </p:txBody>
      </p:sp>
    </p:spTree>
  </p:cSld>
  <p:clrMapOvr>
    <a:masterClrMapping/>
  </p:clrMapOvr>
  <p:transition spd="med">
    <p:push/>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itel und Beschriftung">
  <p:cSld name="Titel und Beschriftung">
    <p:spTree>
      <p:nvGrpSpPr>
        <p:cNvPr id="1" name="Shape 110"/>
        <p:cNvGrpSpPr/>
        <p:nvPr/>
      </p:nvGrpSpPr>
      <p:grpSpPr>
        <a:xfrm>
          <a:off x="0" y="0"/>
          <a:ext cx="0" cy="0"/>
          <a:chOff x="0" y="0"/>
          <a:chExt cx="0" cy="0"/>
        </a:xfrm>
      </p:grpSpPr>
      <p:sp>
        <p:nvSpPr>
          <p:cNvPr id="111" name="Google Shape;111;p23"/>
          <p:cNvSpPr txBox="1">
            <a:spLocks noGrp="1"/>
          </p:cNvSpPr>
          <p:nvPr>
            <p:ph type="title"/>
          </p:nvPr>
        </p:nvSpPr>
        <p:spPr>
          <a:xfrm>
            <a:off x="684213" y="685800"/>
            <a:ext cx="10058400" cy="2743200"/>
          </a:xfrm>
          <a:prstGeom prst="rect">
            <a:avLst/>
          </a:prstGeom>
          <a:noFill/>
          <a:ln>
            <a:noFill/>
          </a:ln>
        </p:spPr>
        <p:txBody>
          <a:bodyPr spcFirstLastPara="1" wrap="square" lIns="91425" tIns="45700" rIns="91425" bIns="45700" anchor="ctr" anchorCtr="0">
            <a:normAutofit/>
          </a:bodyPr>
          <a:lstStyle>
            <a:lvl1pPr lvl="0" algn="l" rtl="0">
              <a:spcBef>
                <a:spcPts val="0"/>
              </a:spcBef>
              <a:spcAft>
                <a:spcPts val="0"/>
              </a:spcAft>
              <a:buClr>
                <a:schemeClr val="lt1"/>
              </a:buClr>
              <a:buSzPts val="3200"/>
              <a:buFont typeface="Century Gothic"/>
              <a:buNone/>
              <a:defRPr sz="3200" b="0" cap="none"/>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112" name="Google Shape;112;p23"/>
          <p:cNvSpPr txBox="1">
            <a:spLocks noGrp="1"/>
          </p:cNvSpPr>
          <p:nvPr>
            <p:ph type="body" idx="1"/>
          </p:nvPr>
        </p:nvSpPr>
        <p:spPr>
          <a:xfrm>
            <a:off x="684212" y="4114800"/>
            <a:ext cx="8535900" cy="1879500"/>
          </a:xfrm>
          <a:prstGeom prst="rect">
            <a:avLst/>
          </a:prstGeom>
          <a:noFill/>
          <a:ln>
            <a:noFill/>
          </a:ln>
        </p:spPr>
        <p:txBody>
          <a:bodyPr spcFirstLastPara="1" wrap="square" lIns="91425" tIns="45700" rIns="91425" bIns="45700" anchor="ctr" anchorCtr="0">
            <a:normAutofit/>
          </a:bodyPr>
          <a:lstStyle>
            <a:lvl1pPr marL="457200" lvl="0" indent="-228600" algn="l" rtl="0">
              <a:spcBef>
                <a:spcPts val="400"/>
              </a:spcBef>
              <a:spcAft>
                <a:spcPts val="0"/>
              </a:spcAft>
              <a:buSzPts val="1600"/>
              <a:buNone/>
              <a:defRPr sz="2000">
                <a:solidFill>
                  <a:srgbClr val="0F486F"/>
                </a:solidFill>
              </a:defRPr>
            </a:lvl1pPr>
            <a:lvl2pPr marL="914400" lvl="1" indent="-228600" algn="l" rtl="0">
              <a:spcBef>
                <a:spcPts val="600"/>
              </a:spcBef>
              <a:spcAft>
                <a:spcPts val="0"/>
              </a:spcAft>
              <a:buSzPts val="1440"/>
              <a:buNone/>
              <a:defRPr sz="1800">
                <a:solidFill>
                  <a:schemeClr val="lt1"/>
                </a:solidFill>
              </a:defRPr>
            </a:lvl2pPr>
            <a:lvl3pPr marL="1371600" lvl="2" indent="-228600" algn="l" rtl="0">
              <a:spcBef>
                <a:spcPts val="600"/>
              </a:spcBef>
              <a:spcAft>
                <a:spcPts val="0"/>
              </a:spcAft>
              <a:buSzPts val="1280"/>
              <a:buNone/>
              <a:defRPr sz="1600">
                <a:solidFill>
                  <a:schemeClr val="lt1"/>
                </a:solidFill>
              </a:defRPr>
            </a:lvl3pPr>
            <a:lvl4pPr marL="1828800" lvl="3" indent="-228600" algn="l" rtl="0">
              <a:spcBef>
                <a:spcPts val="600"/>
              </a:spcBef>
              <a:spcAft>
                <a:spcPts val="0"/>
              </a:spcAft>
              <a:buSzPts val="1120"/>
              <a:buNone/>
              <a:defRPr sz="1400">
                <a:solidFill>
                  <a:schemeClr val="lt1"/>
                </a:solidFill>
              </a:defRPr>
            </a:lvl4pPr>
            <a:lvl5pPr marL="2286000" lvl="4" indent="-228600" algn="l" rtl="0">
              <a:spcBef>
                <a:spcPts val="600"/>
              </a:spcBef>
              <a:spcAft>
                <a:spcPts val="0"/>
              </a:spcAft>
              <a:buSzPts val="1120"/>
              <a:buNone/>
              <a:defRPr sz="1400">
                <a:solidFill>
                  <a:schemeClr val="lt1"/>
                </a:solidFill>
              </a:defRPr>
            </a:lvl5pPr>
            <a:lvl6pPr marL="2743200" lvl="5" indent="-228600" algn="l" rtl="0">
              <a:spcBef>
                <a:spcPts val="600"/>
              </a:spcBef>
              <a:spcAft>
                <a:spcPts val="0"/>
              </a:spcAft>
              <a:buSzPts val="1120"/>
              <a:buNone/>
              <a:defRPr sz="1400">
                <a:solidFill>
                  <a:schemeClr val="lt1"/>
                </a:solidFill>
              </a:defRPr>
            </a:lvl6pPr>
            <a:lvl7pPr marL="3200400" lvl="6" indent="-228600" algn="l" rtl="0">
              <a:spcBef>
                <a:spcPts val="600"/>
              </a:spcBef>
              <a:spcAft>
                <a:spcPts val="0"/>
              </a:spcAft>
              <a:buSzPts val="1120"/>
              <a:buNone/>
              <a:defRPr sz="1400">
                <a:solidFill>
                  <a:schemeClr val="lt1"/>
                </a:solidFill>
              </a:defRPr>
            </a:lvl7pPr>
            <a:lvl8pPr marL="3657600" lvl="7" indent="-228600" algn="l" rtl="0">
              <a:spcBef>
                <a:spcPts val="600"/>
              </a:spcBef>
              <a:spcAft>
                <a:spcPts val="0"/>
              </a:spcAft>
              <a:buSzPts val="1120"/>
              <a:buNone/>
              <a:defRPr sz="1400">
                <a:solidFill>
                  <a:schemeClr val="lt1"/>
                </a:solidFill>
              </a:defRPr>
            </a:lvl8pPr>
            <a:lvl9pPr marL="4114800" lvl="8" indent="-228600" algn="l" rtl="0">
              <a:spcBef>
                <a:spcPts val="600"/>
              </a:spcBef>
              <a:spcAft>
                <a:spcPts val="600"/>
              </a:spcAft>
              <a:buSzPts val="1120"/>
              <a:buNone/>
              <a:defRPr sz="1400">
                <a:solidFill>
                  <a:schemeClr val="lt1"/>
                </a:solidFill>
              </a:defRPr>
            </a:lvl9pPr>
          </a:lstStyle>
          <a:p>
            <a:endParaRPr/>
          </a:p>
        </p:txBody>
      </p:sp>
      <p:sp>
        <p:nvSpPr>
          <p:cNvPr id="113" name="Google Shape;113;p23"/>
          <p:cNvSpPr txBox="1">
            <a:spLocks noGrp="1"/>
          </p:cNvSpPr>
          <p:nvPr>
            <p:ph type="dt" idx="10"/>
          </p:nvPr>
        </p:nvSpPr>
        <p:spPr>
          <a:xfrm>
            <a:off x="9904412" y="6172200"/>
            <a:ext cx="1600200" cy="365100"/>
          </a:xfrm>
          <a:prstGeom prst="rect">
            <a:avLst/>
          </a:prstGeom>
          <a:noFill/>
          <a:ln>
            <a:noFill/>
          </a:ln>
        </p:spPr>
        <p:txBody>
          <a:bodyPr spcFirstLastPara="1" wrap="square" lIns="91425" tIns="45700" rIns="91425" bIns="45700" anchor="t" anchorCtr="0">
            <a:noAutofit/>
          </a:bodyPr>
          <a:lstStyle>
            <a:lvl1pPr lvl="0" algn="r"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114" name="Google Shape;114;p23"/>
          <p:cNvSpPr txBox="1">
            <a:spLocks noGrp="1"/>
          </p:cNvSpPr>
          <p:nvPr>
            <p:ph type="ftr" idx="11"/>
          </p:nvPr>
        </p:nvSpPr>
        <p:spPr>
          <a:xfrm>
            <a:off x="684212" y="6172200"/>
            <a:ext cx="7543800" cy="365100"/>
          </a:xfrm>
          <a:prstGeom prst="rect">
            <a:avLst/>
          </a:prstGeom>
          <a:noFill/>
          <a:ln>
            <a:noFill/>
          </a:ln>
        </p:spPr>
        <p:txBody>
          <a:bodyPr spcFirstLastPara="1" wrap="square" lIns="91425" tIns="45700" rIns="91425" bIns="45700" anchor="t" anchorCtr="0">
            <a:noAutofit/>
          </a:bodyPr>
          <a:lstStyle>
            <a:lvl1pPr lvl="0" algn="l"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115" name="Google Shape;115;p23"/>
          <p:cNvSpPr txBox="1">
            <a:spLocks noGrp="1"/>
          </p:cNvSpPr>
          <p:nvPr>
            <p:ph type="sldNum" idx="12"/>
          </p:nvPr>
        </p:nvSpPr>
        <p:spPr>
          <a:xfrm>
            <a:off x="10363200" y="5578475"/>
            <a:ext cx="1142100" cy="669900"/>
          </a:xfrm>
          <a:prstGeom prst="rect">
            <a:avLst/>
          </a:prstGeom>
          <a:noFill/>
          <a:ln>
            <a:noFill/>
          </a:ln>
        </p:spPr>
        <p:txBody>
          <a:bodyPr spcFirstLastPara="1" wrap="square" lIns="91425" tIns="45700" rIns="91425" bIns="45700" anchor="b"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de-DE"/>
              <a:t>‹Nr.›</a:t>
            </a:fld>
            <a:endParaRPr/>
          </a:p>
        </p:txBody>
      </p:sp>
    </p:spTree>
  </p:cSld>
  <p:clrMapOvr>
    <a:masterClrMapping/>
  </p:clrMapOvr>
  <p:transition spd="med">
    <p:push/>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Namenskarte">
  <p:cSld name="Namenskarte">
    <p:spTree>
      <p:nvGrpSpPr>
        <p:cNvPr id="1" name="Shape 116"/>
        <p:cNvGrpSpPr/>
        <p:nvPr/>
      </p:nvGrpSpPr>
      <p:grpSpPr>
        <a:xfrm>
          <a:off x="0" y="0"/>
          <a:ext cx="0" cy="0"/>
          <a:chOff x="0" y="0"/>
          <a:chExt cx="0" cy="0"/>
        </a:xfrm>
      </p:grpSpPr>
      <p:sp>
        <p:nvSpPr>
          <p:cNvPr id="117" name="Google Shape;117;p24"/>
          <p:cNvSpPr txBox="1">
            <a:spLocks noGrp="1"/>
          </p:cNvSpPr>
          <p:nvPr>
            <p:ph type="title"/>
          </p:nvPr>
        </p:nvSpPr>
        <p:spPr>
          <a:xfrm>
            <a:off x="684212" y="3429000"/>
            <a:ext cx="8534400" cy="1697400"/>
          </a:xfrm>
          <a:prstGeom prst="rect">
            <a:avLst/>
          </a:prstGeom>
          <a:noFill/>
          <a:ln>
            <a:noFill/>
          </a:ln>
        </p:spPr>
        <p:txBody>
          <a:bodyPr spcFirstLastPara="1" wrap="square" lIns="91425" tIns="45700" rIns="91425" bIns="45700" anchor="b" anchorCtr="0">
            <a:normAutofit/>
          </a:bodyPr>
          <a:lstStyle>
            <a:lvl1pPr lvl="0" algn="l" rtl="0">
              <a:spcBef>
                <a:spcPts val="0"/>
              </a:spcBef>
              <a:spcAft>
                <a:spcPts val="0"/>
              </a:spcAft>
              <a:buClr>
                <a:schemeClr val="lt1"/>
              </a:buClr>
              <a:buSzPts val="3200"/>
              <a:buFont typeface="Century Gothic"/>
              <a:buNone/>
              <a:defRPr sz="3200" b="0" cap="none"/>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118" name="Google Shape;118;p24"/>
          <p:cNvSpPr txBox="1">
            <a:spLocks noGrp="1"/>
          </p:cNvSpPr>
          <p:nvPr>
            <p:ph type="body" idx="1"/>
          </p:nvPr>
        </p:nvSpPr>
        <p:spPr>
          <a:xfrm>
            <a:off x="684211" y="5132981"/>
            <a:ext cx="8535900" cy="860400"/>
          </a:xfrm>
          <a:prstGeom prst="rect">
            <a:avLst/>
          </a:prstGeom>
          <a:noFill/>
          <a:ln>
            <a:noFill/>
          </a:ln>
        </p:spPr>
        <p:txBody>
          <a:bodyPr spcFirstLastPara="1" wrap="square" lIns="91425" tIns="45700" rIns="91425" bIns="45700" anchor="t" anchorCtr="0">
            <a:normAutofit/>
          </a:bodyPr>
          <a:lstStyle>
            <a:lvl1pPr marL="457200" lvl="0" indent="-228600" algn="l" rtl="0">
              <a:spcBef>
                <a:spcPts val="400"/>
              </a:spcBef>
              <a:spcAft>
                <a:spcPts val="0"/>
              </a:spcAft>
              <a:buSzPts val="1600"/>
              <a:buNone/>
              <a:defRPr sz="2000">
                <a:solidFill>
                  <a:srgbClr val="0F486F"/>
                </a:solidFill>
              </a:defRPr>
            </a:lvl1pPr>
            <a:lvl2pPr marL="914400" lvl="1" indent="-228600" algn="l" rtl="0">
              <a:spcBef>
                <a:spcPts val="600"/>
              </a:spcBef>
              <a:spcAft>
                <a:spcPts val="0"/>
              </a:spcAft>
              <a:buSzPts val="1440"/>
              <a:buNone/>
              <a:defRPr sz="1800">
                <a:solidFill>
                  <a:schemeClr val="lt1"/>
                </a:solidFill>
              </a:defRPr>
            </a:lvl2pPr>
            <a:lvl3pPr marL="1371600" lvl="2" indent="-228600" algn="l" rtl="0">
              <a:spcBef>
                <a:spcPts val="600"/>
              </a:spcBef>
              <a:spcAft>
                <a:spcPts val="0"/>
              </a:spcAft>
              <a:buSzPts val="1280"/>
              <a:buNone/>
              <a:defRPr sz="1600">
                <a:solidFill>
                  <a:schemeClr val="lt1"/>
                </a:solidFill>
              </a:defRPr>
            </a:lvl3pPr>
            <a:lvl4pPr marL="1828800" lvl="3" indent="-228600" algn="l" rtl="0">
              <a:spcBef>
                <a:spcPts val="600"/>
              </a:spcBef>
              <a:spcAft>
                <a:spcPts val="0"/>
              </a:spcAft>
              <a:buSzPts val="1120"/>
              <a:buNone/>
              <a:defRPr sz="1400">
                <a:solidFill>
                  <a:schemeClr val="lt1"/>
                </a:solidFill>
              </a:defRPr>
            </a:lvl4pPr>
            <a:lvl5pPr marL="2286000" lvl="4" indent="-228600" algn="l" rtl="0">
              <a:spcBef>
                <a:spcPts val="600"/>
              </a:spcBef>
              <a:spcAft>
                <a:spcPts val="0"/>
              </a:spcAft>
              <a:buSzPts val="1120"/>
              <a:buNone/>
              <a:defRPr sz="1400">
                <a:solidFill>
                  <a:schemeClr val="lt1"/>
                </a:solidFill>
              </a:defRPr>
            </a:lvl5pPr>
            <a:lvl6pPr marL="2743200" lvl="5" indent="-228600" algn="l" rtl="0">
              <a:spcBef>
                <a:spcPts val="600"/>
              </a:spcBef>
              <a:spcAft>
                <a:spcPts val="0"/>
              </a:spcAft>
              <a:buSzPts val="1120"/>
              <a:buNone/>
              <a:defRPr sz="1400">
                <a:solidFill>
                  <a:schemeClr val="lt1"/>
                </a:solidFill>
              </a:defRPr>
            </a:lvl6pPr>
            <a:lvl7pPr marL="3200400" lvl="6" indent="-228600" algn="l" rtl="0">
              <a:spcBef>
                <a:spcPts val="600"/>
              </a:spcBef>
              <a:spcAft>
                <a:spcPts val="0"/>
              </a:spcAft>
              <a:buSzPts val="1120"/>
              <a:buNone/>
              <a:defRPr sz="1400">
                <a:solidFill>
                  <a:schemeClr val="lt1"/>
                </a:solidFill>
              </a:defRPr>
            </a:lvl7pPr>
            <a:lvl8pPr marL="3657600" lvl="7" indent="-228600" algn="l" rtl="0">
              <a:spcBef>
                <a:spcPts val="600"/>
              </a:spcBef>
              <a:spcAft>
                <a:spcPts val="0"/>
              </a:spcAft>
              <a:buSzPts val="1120"/>
              <a:buNone/>
              <a:defRPr sz="1400">
                <a:solidFill>
                  <a:schemeClr val="lt1"/>
                </a:solidFill>
              </a:defRPr>
            </a:lvl8pPr>
            <a:lvl9pPr marL="4114800" lvl="8" indent="-228600" algn="l" rtl="0">
              <a:spcBef>
                <a:spcPts val="600"/>
              </a:spcBef>
              <a:spcAft>
                <a:spcPts val="600"/>
              </a:spcAft>
              <a:buSzPts val="1120"/>
              <a:buNone/>
              <a:defRPr sz="1400">
                <a:solidFill>
                  <a:schemeClr val="lt1"/>
                </a:solidFill>
              </a:defRPr>
            </a:lvl9pPr>
          </a:lstStyle>
          <a:p>
            <a:endParaRPr/>
          </a:p>
        </p:txBody>
      </p:sp>
      <p:sp>
        <p:nvSpPr>
          <p:cNvPr id="119" name="Google Shape;119;p24"/>
          <p:cNvSpPr txBox="1">
            <a:spLocks noGrp="1"/>
          </p:cNvSpPr>
          <p:nvPr>
            <p:ph type="dt" idx="10"/>
          </p:nvPr>
        </p:nvSpPr>
        <p:spPr>
          <a:xfrm>
            <a:off x="9904412" y="6172200"/>
            <a:ext cx="1600200" cy="365100"/>
          </a:xfrm>
          <a:prstGeom prst="rect">
            <a:avLst/>
          </a:prstGeom>
          <a:noFill/>
          <a:ln>
            <a:noFill/>
          </a:ln>
        </p:spPr>
        <p:txBody>
          <a:bodyPr spcFirstLastPara="1" wrap="square" lIns="91425" tIns="45700" rIns="91425" bIns="45700" anchor="t" anchorCtr="0">
            <a:noAutofit/>
          </a:bodyPr>
          <a:lstStyle>
            <a:lvl1pPr lvl="0" algn="r"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120" name="Google Shape;120;p24"/>
          <p:cNvSpPr txBox="1">
            <a:spLocks noGrp="1"/>
          </p:cNvSpPr>
          <p:nvPr>
            <p:ph type="ftr" idx="11"/>
          </p:nvPr>
        </p:nvSpPr>
        <p:spPr>
          <a:xfrm>
            <a:off x="684212" y="6172200"/>
            <a:ext cx="7543800" cy="365100"/>
          </a:xfrm>
          <a:prstGeom prst="rect">
            <a:avLst/>
          </a:prstGeom>
          <a:noFill/>
          <a:ln>
            <a:noFill/>
          </a:ln>
        </p:spPr>
        <p:txBody>
          <a:bodyPr spcFirstLastPara="1" wrap="square" lIns="91425" tIns="45700" rIns="91425" bIns="45700" anchor="t" anchorCtr="0">
            <a:noAutofit/>
          </a:bodyPr>
          <a:lstStyle>
            <a:lvl1pPr lvl="0" algn="l"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121" name="Google Shape;121;p24"/>
          <p:cNvSpPr txBox="1">
            <a:spLocks noGrp="1"/>
          </p:cNvSpPr>
          <p:nvPr>
            <p:ph type="sldNum" idx="12"/>
          </p:nvPr>
        </p:nvSpPr>
        <p:spPr>
          <a:xfrm>
            <a:off x="10363200" y="5578475"/>
            <a:ext cx="1142100" cy="669900"/>
          </a:xfrm>
          <a:prstGeom prst="rect">
            <a:avLst/>
          </a:prstGeom>
          <a:noFill/>
          <a:ln>
            <a:noFill/>
          </a:ln>
        </p:spPr>
        <p:txBody>
          <a:bodyPr spcFirstLastPara="1" wrap="square" lIns="91425" tIns="45700" rIns="91425" bIns="45700" anchor="b"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de-DE"/>
              <a:t>‹Nr.›</a:t>
            </a:fld>
            <a:endParaRPr/>
          </a:p>
        </p:txBody>
      </p:sp>
    </p:spTree>
  </p:cSld>
  <p:clrMapOvr>
    <a:masterClrMapping/>
  </p:clrMapOvr>
  <p:transition spd="med">
    <p:push/>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Namenskarte für Zitat">
  <p:cSld name="Namenskarte für Zitat">
    <p:spTree>
      <p:nvGrpSpPr>
        <p:cNvPr id="1" name="Shape 122"/>
        <p:cNvGrpSpPr/>
        <p:nvPr/>
      </p:nvGrpSpPr>
      <p:grpSpPr>
        <a:xfrm>
          <a:off x="0" y="0"/>
          <a:ext cx="0" cy="0"/>
          <a:chOff x="0" y="0"/>
          <a:chExt cx="0" cy="0"/>
        </a:xfrm>
      </p:grpSpPr>
      <p:sp>
        <p:nvSpPr>
          <p:cNvPr id="123" name="Google Shape;123;p25"/>
          <p:cNvSpPr txBox="1">
            <a:spLocks noGrp="1"/>
          </p:cNvSpPr>
          <p:nvPr>
            <p:ph type="title"/>
          </p:nvPr>
        </p:nvSpPr>
        <p:spPr>
          <a:xfrm>
            <a:off x="1141413" y="685800"/>
            <a:ext cx="9144000" cy="2743200"/>
          </a:xfrm>
          <a:prstGeom prst="rect">
            <a:avLst/>
          </a:prstGeom>
          <a:noFill/>
          <a:ln>
            <a:noFill/>
          </a:ln>
        </p:spPr>
        <p:txBody>
          <a:bodyPr spcFirstLastPara="1" wrap="square" lIns="91425" tIns="45700" rIns="91425" bIns="45700" anchor="ctr" anchorCtr="0">
            <a:normAutofit/>
          </a:bodyPr>
          <a:lstStyle>
            <a:lvl1pPr lvl="0" algn="l" rtl="0">
              <a:spcBef>
                <a:spcPts val="0"/>
              </a:spcBef>
              <a:spcAft>
                <a:spcPts val="0"/>
              </a:spcAft>
              <a:buClr>
                <a:schemeClr val="lt1"/>
              </a:buClr>
              <a:buSzPts val="3200"/>
              <a:buFont typeface="Century Gothic"/>
              <a:buNone/>
              <a:defRPr sz="3200" b="0" cap="none">
                <a:solidFill>
                  <a:schemeClr val="lt1"/>
                </a:solidFill>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124" name="Google Shape;124;p25"/>
          <p:cNvSpPr txBox="1">
            <a:spLocks noGrp="1"/>
          </p:cNvSpPr>
          <p:nvPr>
            <p:ph type="body" idx="1"/>
          </p:nvPr>
        </p:nvSpPr>
        <p:spPr>
          <a:xfrm>
            <a:off x="684212" y="3928534"/>
            <a:ext cx="8534400" cy="1050000"/>
          </a:xfrm>
          <a:prstGeom prst="rect">
            <a:avLst/>
          </a:prstGeom>
          <a:noFill/>
          <a:ln>
            <a:noFill/>
          </a:ln>
        </p:spPr>
        <p:txBody>
          <a:bodyPr spcFirstLastPara="1" wrap="square" lIns="91425" tIns="45700" rIns="91425" bIns="45700" anchor="b" anchorCtr="0">
            <a:normAutofit/>
          </a:bodyPr>
          <a:lstStyle>
            <a:lvl1pPr marL="457200" lvl="0" indent="-228600" algn="l" rtl="0">
              <a:spcBef>
                <a:spcPts val="480"/>
              </a:spcBef>
              <a:spcAft>
                <a:spcPts val="0"/>
              </a:spcAft>
              <a:buSzPts val="1920"/>
              <a:buNone/>
              <a:defRPr sz="2400" b="0" cap="none">
                <a:solidFill>
                  <a:schemeClr val="lt1"/>
                </a:solidFill>
              </a:defRPr>
            </a:lvl1pPr>
            <a:lvl2pPr marL="914400" lvl="1" indent="-320040" algn="l" rtl="0">
              <a:spcBef>
                <a:spcPts val="600"/>
              </a:spcBef>
              <a:spcAft>
                <a:spcPts val="0"/>
              </a:spcAft>
              <a:buSzPts val="1440"/>
              <a:buChar char="▶"/>
              <a:defRPr/>
            </a:lvl2pPr>
            <a:lvl3pPr marL="1371600" lvl="2" indent="-320039" algn="l" rtl="0">
              <a:spcBef>
                <a:spcPts val="600"/>
              </a:spcBef>
              <a:spcAft>
                <a:spcPts val="0"/>
              </a:spcAft>
              <a:buSzPts val="1440"/>
              <a:buChar char="▶"/>
              <a:defRPr/>
            </a:lvl3pPr>
            <a:lvl4pPr marL="1828800" lvl="3" indent="-320039" algn="l" rtl="0">
              <a:spcBef>
                <a:spcPts val="600"/>
              </a:spcBef>
              <a:spcAft>
                <a:spcPts val="0"/>
              </a:spcAft>
              <a:buSzPts val="1440"/>
              <a:buChar char="▶"/>
              <a:defRPr/>
            </a:lvl4pPr>
            <a:lvl5pPr marL="2286000" lvl="4" indent="-320039" algn="l" rtl="0">
              <a:spcBef>
                <a:spcPts val="600"/>
              </a:spcBef>
              <a:spcAft>
                <a:spcPts val="0"/>
              </a:spcAft>
              <a:buSzPts val="1440"/>
              <a:buChar char="▶"/>
              <a:defRPr/>
            </a:lvl5pPr>
            <a:lvl6pPr marL="2743200" lvl="5" indent="-320039" algn="l" rtl="0">
              <a:spcBef>
                <a:spcPts val="600"/>
              </a:spcBef>
              <a:spcAft>
                <a:spcPts val="0"/>
              </a:spcAft>
              <a:buSzPts val="1440"/>
              <a:buChar char="▶"/>
              <a:defRPr/>
            </a:lvl6pPr>
            <a:lvl7pPr marL="3200400" lvl="6" indent="-320039" algn="l" rtl="0">
              <a:spcBef>
                <a:spcPts val="600"/>
              </a:spcBef>
              <a:spcAft>
                <a:spcPts val="0"/>
              </a:spcAft>
              <a:buSzPts val="1440"/>
              <a:buChar char="▶"/>
              <a:defRPr/>
            </a:lvl7pPr>
            <a:lvl8pPr marL="3657600" lvl="7" indent="-320040" algn="l" rtl="0">
              <a:spcBef>
                <a:spcPts val="600"/>
              </a:spcBef>
              <a:spcAft>
                <a:spcPts val="0"/>
              </a:spcAft>
              <a:buSzPts val="1440"/>
              <a:buChar char="▶"/>
              <a:defRPr/>
            </a:lvl8pPr>
            <a:lvl9pPr marL="4114800" lvl="8" indent="-320040" algn="l" rtl="0">
              <a:spcBef>
                <a:spcPts val="600"/>
              </a:spcBef>
              <a:spcAft>
                <a:spcPts val="600"/>
              </a:spcAft>
              <a:buSzPts val="1440"/>
              <a:buChar char="▶"/>
              <a:defRPr/>
            </a:lvl9pPr>
          </a:lstStyle>
          <a:p>
            <a:endParaRPr/>
          </a:p>
        </p:txBody>
      </p:sp>
      <p:sp>
        <p:nvSpPr>
          <p:cNvPr id="125" name="Google Shape;125;p25"/>
          <p:cNvSpPr txBox="1">
            <a:spLocks noGrp="1"/>
          </p:cNvSpPr>
          <p:nvPr>
            <p:ph type="body" idx="2"/>
          </p:nvPr>
        </p:nvSpPr>
        <p:spPr>
          <a:xfrm>
            <a:off x="684211" y="4978400"/>
            <a:ext cx="8534400" cy="1016100"/>
          </a:xfrm>
          <a:prstGeom prst="rect">
            <a:avLst/>
          </a:prstGeom>
          <a:noFill/>
          <a:ln>
            <a:noFill/>
          </a:ln>
        </p:spPr>
        <p:txBody>
          <a:bodyPr spcFirstLastPara="1" wrap="square" lIns="91425" tIns="45700" rIns="91425" bIns="45700" anchor="t" anchorCtr="0">
            <a:normAutofit/>
          </a:bodyPr>
          <a:lstStyle>
            <a:lvl1pPr marL="457200" lvl="0" indent="-228600" algn="l" rtl="0">
              <a:spcBef>
                <a:spcPts val="360"/>
              </a:spcBef>
              <a:spcAft>
                <a:spcPts val="0"/>
              </a:spcAft>
              <a:buSzPts val="1440"/>
              <a:buNone/>
              <a:defRPr sz="1800">
                <a:solidFill>
                  <a:srgbClr val="0F486F"/>
                </a:solidFill>
              </a:defRPr>
            </a:lvl1pPr>
            <a:lvl2pPr marL="914400" lvl="1" indent="-228600" algn="l" rtl="0">
              <a:spcBef>
                <a:spcPts val="600"/>
              </a:spcBef>
              <a:spcAft>
                <a:spcPts val="0"/>
              </a:spcAft>
              <a:buSzPts val="1440"/>
              <a:buNone/>
              <a:defRPr sz="1800">
                <a:solidFill>
                  <a:schemeClr val="lt1"/>
                </a:solidFill>
              </a:defRPr>
            </a:lvl2pPr>
            <a:lvl3pPr marL="1371600" lvl="2" indent="-228600" algn="l" rtl="0">
              <a:spcBef>
                <a:spcPts val="600"/>
              </a:spcBef>
              <a:spcAft>
                <a:spcPts val="0"/>
              </a:spcAft>
              <a:buSzPts val="1280"/>
              <a:buNone/>
              <a:defRPr sz="1600">
                <a:solidFill>
                  <a:schemeClr val="lt1"/>
                </a:solidFill>
              </a:defRPr>
            </a:lvl3pPr>
            <a:lvl4pPr marL="1828800" lvl="3" indent="-228600" algn="l" rtl="0">
              <a:spcBef>
                <a:spcPts val="600"/>
              </a:spcBef>
              <a:spcAft>
                <a:spcPts val="0"/>
              </a:spcAft>
              <a:buSzPts val="1120"/>
              <a:buNone/>
              <a:defRPr sz="1400">
                <a:solidFill>
                  <a:schemeClr val="lt1"/>
                </a:solidFill>
              </a:defRPr>
            </a:lvl4pPr>
            <a:lvl5pPr marL="2286000" lvl="4" indent="-228600" algn="l" rtl="0">
              <a:spcBef>
                <a:spcPts val="600"/>
              </a:spcBef>
              <a:spcAft>
                <a:spcPts val="0"/>
              </a:spcAft>
              <a:buSzPts val="1120"/>
              <a:buNone/>
              <a:defRPr sz="1400">
                <a:solidFill>
                  <a:schemeClr val="lt1"/>
                </a:solidFill>
              </a:defRPr>
            </a:lvl5pPr>
            <a:lvl6pPr marL="2743200" lvl="5" indent="-228600" algn="l" rtl="0">
              <a:spcBef>
                <a:spcPts val="600"/>
              </a:spcBef>
              <a:spcAft>
                <a:spcPts val="0"/>
              </a:spcAft>
              <a:buSzPts val="1120"/>
              <a:buNone/>
              <a:defRPr sz="1400">
                <a:solidFill>
                  <a:schemeClr val="lt1"/>
                </a:solidFill>
              </a:defRPr>
            </a:lvl6pPr>
            <a:lvl7pPr marL="3200400" lvl="6" indent="-228600" algn="l" rtl="0">
              <a:spcBef>
                <a:spcPts val="600"/>
              </a:spcBef>
              <a:spcAft>
                <a:spcPts val="0"/>
              </a:spcAft>
              <a:buSzPts val="1120"/>
              <a:buNone/>
              <a:defRPr sz="1400">
                <a:solidFill>
                  <a:schemeClr val="lt1"/>
                </a:solidFill>
              </a:defRPr>
            </a:lvl7pPr>
            <a:lvl8pPr marL="3657600" lvl="7" indent="-228600" algn="l" rtl="0">
              <a:spcBef>
                <a:spcPts val="600"/>
              </a:spcBef>
              <a:spcAft>
                <a:spcPts val="0"/>
              </a:spcAft>
              <a:buSzPts val="1120"/>
              <a:buNone/>
              <a:defRPr sz="1400">
                <a:solidFill>
                  <a:schemeClr val="lt1"/>
                </a:solidFill>
              </a:defRPr>
            </a:lvl8pPr>
            <a:lvl9pPr marL="4114800" lvl="8" indent="-228600" algn="l" rtl="0">
              <a:spcBef>
                <a:spcPts val="600"/>
              </a:spcBef>
              <a:spcAft>
                <a:spcPts val="600"/>
              </a:spcAft>
              <a:buSzPts val="1120"/>
              <a:buNone/>
              <a:defRPr sz="1400">
                <a:solidFill>
                  <a:schemeClr val="lt1"/>
                </a:solidFill>
              </a:defRPr>
            </a:lvl9pPr>
          </a:lstStyle>
          <a:p>
            <a:endParaRPr/>
          </a:p>
        </p:txBody>
      </p:sp>
      <p:sp>
        <p:nvSpPr>
          <p:cNvPr id="126" name="Google Shape;126;p25"/>
          <p:cNvSpPr txBox="1">
            <a:spLocks noGrp="1"/>
          </p:cNvSpPr>
          <p:nvPr>
            <p:ph type="dt" idx="10"/>
          </p:nvPr>
        </p:nvSpPr>
        <p:spPr>
          <a:xfrm>
            <a:off x="9904412" y="6172200"/>
            <a:ext cx="1600200" cy="365100"/>
          </a:xfrm>
          <a:prstGeom prst="rect">
            <a:avLst/>
          </a:prstGeom>
          <a:noFill/>
          <a:ln>
            <a:noFill/>
          </a:ln>
        </p:spPr>
        <p:txBody>
          <a:bodyPr spcFirstLastPara="1" wrap="square" lIns="91425" tIns="45700" rIns="91425" bIns="45700" anchor="t" anchorCtr="0">
            <a:noAutofit/>
          </a:bodyPr>
          <a:lstStyle>
            <a:lvl1pPr lvl="0" algn="r"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127" name="Google Shape;127;p25"/>
          <p:cNvSpPr txBox="1">
            <a:spLocks noGrp="1"/>
          </p:cNvSpPr>
          <p:nvPr>
            <p:ph type="ftr" idx="11"/>
          </p:nvPr>
        </p:nvSpPr>
        <p:spPr>
          <a:xfrm>
            <a:off x="684212" y="6172200"/>
            <a:ext cx="7543800" cy="365100"/>
          </a:xfrm>
          <a:prstGeom prst="rect">
            <a:avLst/>
          </a:prstGeom>
          <a:noFill/>
          <a:ln>
            <a:noFill/>
          </a:ln>
        </p:spPr>
        <p:txBody>
          <a:bodyPr spcFirstLastPara="1" wrap="square" lIns="91425" tIns="45700" rIns="91425" bIns="45700" anchor="t" anchorCtr="0">
            <a:noAutofit/>
          </a:bodyPr>
          <a:lstStyle>
            <a:lvl1pPr lvl="0" algn="l"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128" name="Google Shape;128;p25"/>
          <p:cNvSpPr txBox="1">
            <a:spLocks noGrp="1"/>
          </p:cNvSpPr>
          <p:nvPr>
            <p:ph type="sldNum" idx="12"/>
          </p:nvPr>
        </p:nvSpPr>
        <p:spPr>
          <a:xfrm>
            <a:off x="10363200" y="5578475"/>
            <a:ext cx="1142100" cy="669900"/>
          </a:xfrm>
          <a:prstGeom prst="rect">
            <a:avLst/>
          </a:prstGeom>
          <a:noFill/>
          <a:ln>
            <a:noFill/>
          </a:ln>
        </p:spPr>
        <p:txBody>
          <a:bodyPr spcFirstLastPara="1" wrap="square" lIns="91425" tIns="45700" rIns="91425" bIns="45700" anchor="b"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de-DE"/>
              <a:t>‹Nr.›</a:t>
            </a:fld>
            <a:endParaRPr/>
          </a:p>
        </p:txBody>
      </p:sp>
      <p:sp>
        <p:nvSpPr>
          <p:cNvPr id="129" name="Google Shape;129;p25"/>
          <p:cNvSpPr txBox="1"/>
          <p:nvPr/>
        </p:nvSpPr>
        <p:spPr>
          <a:xfrm>
            <a:off x="531812" y="812222"/>
            <a:ext cx="609600" cy="584700"/>
          </a:xfrm>
          <a:prstGeom prst="rect">
            <a:avLst/>
          </a:prstGeom>
          <a:noFill/>
          <a:ln>
            <a:noFill/>
          </a:ln>
        </p:spPr>
        <p:txBody>
          <a:bodyPr spcFirstLastPara="1" wrap="square" lIns="91425" tIns="45700" rIns="91425" bIns="45700" anchor="ctr" anchorCtr="0">
            <a:noAutofit/>
          </a:bodyPr>
          <a:lstStyle/>
          <a:p>
            <a:pPr marL="0" marR="0" lvl="0" indent="0" algn="l" rtl="0">
              <a:spcBef>
                <a:spcPts val="0"/>
              </a:spcBef>
              <a:spcAft>
                <a:spcPts val="0"/>
              </a:spcAft>
              <a:buNone/>
            </a:pPr>
            <a:r>
              <a:rPr lang="de-DE" sz="8000">
                <a:solidFill>
                  <a:schemeClr val="lt1"/>
                </a:solidFill>
                <a:latin typeface="Century Gothic"/>
                <a:ea typeface="Century Gothic"/>
                <a:cs typeface="Century Gothic"/>
                <a:sym typeface="Century Gothic"/>
              </a:rPr>
              <a:t>“</a:t>
            </a:r>
            <a:endParaRPr/>
          </a:p>
        </p:txBody>
      </p:sp>
      <p:sp>
        <p:nvSpPr>
          <p:cNvPr id="130" name="Google Shape;130;p25"/>
          <p:cNvSpPr txBox="1"/>
          <p:nvPr/>
        </p:nvSpPr>
        <p:spPr>
          <a:xfrm>
            <a:off x="10285412" y="2768601"/>
            <a:ext cx="609600" cy="584700"/>
          </a:xfrm>
          <a:prstGeom prst="rect">
            <a:avLst/>
          </a:prstGeom>
          <a:noFill/>
          <a:ln>
            <a:noFill/>
          </a:ln>
        </p:spPr>
        <p:txBody>
          <a:bodyPr spcFirstLastPara="1" wrap="square" lIns="91425" tIns="45700" rIns="91425" bIns="45700" anchor="ctr" anchorCtr="0">
            <a:noAutofit/>
          </a:bodyPr>
          <a:lstStyle/>
          <a:p>
            <a:pPr marL="0" marR="0" lvl="0" indent="0" algn="r" rtl="0">
              <a:spcBef>
                <a:spcPts val="0"/>
              </a:spcBef>
              <a:spcAft>
                <a:spcPts val="0"/>
              </a:spcAft>
              <a:buNone/>
            </a:pPr>
            <a:r>
              <a:rPr lang="de-DE" sz="8000">
                <a:solidFill>
                  <a:schemeClr val="lt1"/>
                </a:solidFill>
                <a:latin typeface="Century Gothic"/>
                <a:ea typeface="Century Gothic"/>
                <a:cs typeface="Century Gothic"/>
                <a:sym typeface="Century Gothic"/>
              </a:rPr>
              <a:t>”</a:t>
            </a:r>
            <a:endParaRPr/>
          </a:p>
        </p:txBody>
      </p:sp>
    </p:spTree>
  </p:cSld>
  <p:clrMapOvr>
    <a:masterClrMapping/>
  </p:clrMapOvr>
  <p:transition spd="med">
    <p:push/>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Wahr oder Falsch">
  <p:cSld name="Wahr oder Falsch">
    <p:spTree>
      <p:nvGrpSpPr>
        <p:cNvPr id="1" name="Shape 131"/>
        <p:cNvGrpSpPr/>
        <p:nvPr/>
      </p:nvGrpSpPr>
      <p:grpSpPr>
        <a:xfrm>
          <a:off x="0" y="0"/>
          <a:ext cx="0" cy="0"/>
          <a:chOff x="0" y="0"/>
          <a:chExt cx="0" cy="0"/>
        </a:xfrm>
      </p:grpSpPr>
      <p:sp>
        <p:nvSpPr>
          <p:cNvPr id="132" name="Google Shape;132;p26"/>
          <p:cNvSpPr txBox="1">
            <a:spLocks noGrp="1"/>
          </p:cNvSpPr>
          <p:nvPr>
            <p:ph type="title"/>
          </p:nvPr>
        </p:nvSpPr>
        <p:spPr>
          <a:xfrm>
            <a:off x="684213" y="685800"/>
            <a:ext cx="10058400" cy="2743200"/>
          </a:xfrm>
          <a:prstGeom prst="rect">
            <a:avLst/>
          </a:prstGeom>
          <a:noFill/>
          <a:ln>
            <a:noFill/>
          </a:ln>
        </p:spPr>
        <p:txBody>
          <a:bodyPr spcFirstLastPara="1" wrap="square" lIns="91425" tIns="45700" rIns="91425" bIns="45700" anchor="ctr" anchorCtr="0">
            <a:normAutofit/>
          </a:bodyPr>
          <a:lstStyle>
            <a:lvl1pPr lvl="0" algn="l" rtl="0">
              <a:spcBef>
                <a:spcPts val="0"/>
              </a:spcBef>
              <a:spcAft>
                <a:spcPts val="0"/>
              </a:spcAft>
              <a:buClr>
                <a:schemeClr val="lt1"/>
              </a:buClr>
              <a:buSzPts val="3600"/>
              <a:buFont typeface="Century Gothic"/>
              <a:buNone/>
              <a:defRPr b="0"/>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133" name="Google Shape;133;p26"/>
          <p:cNvSpPr txBox="1">
            <a:spLocks noGrp="1"/>
          </p:cNvSpPr>
          <p:nvPr>
            <p:ph type="body" idx="1"/>
          </p:nvPr>
        </p:nvSpPr>
        <p:spPr>
          <a:xfrm>
            <a:off x="684212" y="3928534"/>
            <a:ext cx="8534400" cy="838200"/>
          </a:xfrm>
          <a:prstGeom prst="rect">
            <a:avLst/>
          </a:prstGeom>
          <a:noFill/>
          <a:ln>
            <a:noFill/>
          </a:ln>
        </p:spPr>
        <p:txBody>
          <a:bodyPr spcFirstLastPara="1" wrap="square" lIns="91425" tIns="45700" rIns="91425" bIns="45700" anchor="b" anchorCtr="0">
            <a:normAutofit/>
          </a:bodyPr>
          <a:lstStyle>
            <a:lvl1pPr marL="457200" lvl="0" indent="-228600" algn="l" rtl="0">
              <a:spcBef>
                <a:spcPts val="480"/>
              </a:spcBef>
              <a:spcAft>
                <a:spcPts val="0"/>
              </a:spcAft>
              <a:buSzPts val="1920"/>
              <a:buNone/>
              <a:defRPr sz="2400" b="0" cap="none">
                <a:solidFill>
                  <a:schemeClr val="lt1"/>
                </a:solidFill>
              </a:defRPr>
            </a:lvl1pPr>
            <a:lvl2pPr marL="914400" lvl="1" indent="-320040" algn="l" rtl="0">
              <a:spcBef>
                <a:spcPts val="600"/>
              </a:spcBef>
              <a:spcAft>
                <a:spcPts val="0"/>
              </a:spcAft>
              <a:buSzPts val="1440"/>
              <a:buChar char="▶"/>
              <a:defRPr/>
            </a:lvl2pPr>
            <a:lvl3pPr marL="1371600" lvl="2" indent="-320039" algn="l" rtl="0">
              <a:spcBef>
                <a:spcPts val="600"/>
              </a:spcBef>
              <a:spcAft>
                <a:spcPts val="0"/>
              </a:spcAft>
              <a:buSzPts val="1440"/>
              <a:buChar char="▶"/>
              <a:defRPr/>
            </a:lvl3pPr>
            <a:lvl4pPr marL="1828800" lvl="3" indent="-320039" algn="l" rtl="0">
              <a:spcBef>
                <a:spcPts val="600"/>
              </a:spcBef>
              <a:spcAft>
                <a:spcPts val="0"/>
              </a:spcAft>
              <a:buSzPts val="1440"/>
              <a:buChar char="▶"/>
              <a:defRPr/>
            </a:lvl4pPr>
            <a:lvl5pPr marL="2286000" lvl="4" indent="-320039" algn="l" rtl="0">
              <a:spcBef>
                <a:spcPts val="600"/>
              </a:spcBef>
              <a:spcAft>
                <a:spcPts val="0"/>
              </a:spcAft>
              <a:buSzPts val="1440"/>
              <a:buChar char="▶"/>
              <a:defRPr/>
            </a:lvl5pPr>
            <a:lvl6pPr marL="2743200" lvl="5" indent="-320039" algn="l" rtl="0">
              <a:spcBef>
                <a:spcPts val="600"/>
              </a:spcBef>
              <a:spcAft>
                <a:spcPts val="0"/>
              </a:spcAft>
              <a:buSzPts val="1440"/>
              <a:buChar char="▶"/>
              <a:defRPr/>
            </a:lvl6pPr>
            <a:lvl7pPr marL="3200400" lvl="6" indent="-320039" algn="l" rtl="0">
              <a:spcBef>
                <a:spcPts val="600"/>
              </a:spcBef>
              <a:spcAft>
                <a:spcPts val="0"/>
              </a:spcAft>
              <a:buSzPts val="1440"/>
              <a:buChar char="▶"/>
              <a:defRPr/>
            </a:lvl7pPr>
            <a:lvl8pPr marL="3657600" lvl="7" indent="-320040" algn="l" rtl="0">
              <a:spcBef>
                <a:spcPts val="600"/>
              </a:spcBef>
              <a:spcAft>
                <a:spcPts val="0"/>
              </a:spcAft>
              <a:buSzPts val="1440"/>
              <a:buChar char="▶"/>
              <a:defRPr/>
            </a:lvl8pPr>
            <a:lvl9pPr marL="4114800" lvl="8" indent="-320040" algn="l" rtl="0">
              <a:spcBef>
                <a:spcPts val="600"/>
              </a:spcBef>
              <a:spcAft>
                <a:spcPts val="600"/>
              </a:spcAft>
              <a:buSzPts val="1440"/>
              <a:buChar char="▶"/>
              <a:defRPr/>
            </a:lvl9pPr>
          </a:lstStyle>
          <a:p>
            <a:endParaRPr/>
          </a:p>
        </p:txBody>
      </p:sp>
      <p:sp>
        <p:nvSpPr>
          <p:cNvPr id="134" name="Google Shape;134;p26"/>
          <p:cNvSpPr txBox="1">
            <a:spLocks noGrp="1"/>
          </p:cNvSpPr>
          <p:nvPr>
            <p:ph type="body" idx="2"/>
          </p:nvPr>
        </p:nvSpPr>
        <p:spPr>
          <a:xfrm>
            <a:off x="684211" y="4766732"/>
            <a:ext cx="8534400" cy="1227600"/>
          </a:xfrm>
          <a:prstGeom prst="rect">
            <a:avLst/>
          </a:prstGeom>
          <a:noFill/>
          <a:ln>
            <a:noFill/>
          </a:ln>
        </p:spPr>
        <p:txBody>
          <a:bodyPr spcFirstLastPara="1" wrap="square" lIns="91425" tIns="45700" rIns="91425" bIns="45700" anchor="t" anchorCtr="0">
            <a:normAutofit/>
          </a:bodyPr>
          <a:lstStyle>
            <a:lvl1pPr marL="457200" lvl="0" indent="-228600" algn="l" rtl="0">
              <a:spcBef>
                <a:spcPts val="360"/>
              </a:spcBef>
              <a:spcAft>
                <a:spcPts val="0"/>
              </a:spcAft>
              <a:buSzPts val="1440"/>
              <a:buNone/>
              <a:defRPr sz="1800">
                <a:solidFill>
                  <a:srgbClr val="0F486F"/>
                </a:solidFill>
              </a:defRPr>
            </a:lvl1pPr>
            <a:lvl2pPr marL="914400" lvl="1" indent="-228600" algn="l" rtl="0">
              <a:spcBef>
                <a:spcPts val="600"/>
              </a:spcBef>
              <a:spcAft>
                <a:spcPts val="0"/>
              </a:spcAft>
              <a:buSzPts val="1440"/>
              <a:buNone/>
              <a:defRPr sz="1800">
                <a:solidFill>
                  <a:schemeClr val="lt1"/>
                </a:solidFill>
              </a:defRPr>
            </a:lvl2pPr>
            <a:lvl3pPr marL="1371600" lvl="2" indent="-228600" algn="l" rtl="0">
              <a:spcBef>
                <a:spcPts val="600"/>
              </a:spcBef>
              <a:spcAft>
                <a:spcPts val="0"/>
              </a:spcAft>
              <a:buSzPts val="1280"/>
              <a:buNone/>
              <a:defRPr sz="1600">
                <a:solidFill>
                  <a:schemeClr val="lt1"/>
                </a:solidFill>
              </a:defRPr>
            </a:lvl3pPr>
            <a:lvl4pPr marL="1828800" lvl="3" indent="-228600" algn="l" rtl="0">
              <a:spcBef>
                <a:spcPts val="600"/>
              </a:spcBef>
              <a:spcAft>
                <a:spcPts val="0"/>
              </a:spcAft>
              <a:buSzPts val="1120"/>
              <a:buNone/>
              <a:defRPr sz="1400">
                <a:solidFill>
                  <a:schemeClr val="lt1"/>
                </a:solidFill>
              </a:defRPr>
            </a:lvl4pPr>
            <a:lvl5pPr marL="2286000" lvl="4" indent="-228600" algn="l" rtl="0">
              <a:spcBef>
                <a:spcPts val="600"/>
              </a:spcBef>
              <a:spcAft>
                <a:spcPts val="0"/>
              </a:spcAft>
              <a:buSzPts val="1120"/>
              <a:buNone/>
              <a:defRPr sz="1400">
                <a:solidFill>
                  <a:schemeClr val="lt1"/>
                </a:solidFill>
              </a:defRPr>
            </a:lvl5pPr>
            <a:lvl6pPr marL="2743200" lvl="5" indent="-228600" algn="l" rtl="0">
              <a:spcBef>
                <a:spcPts val="600"/>
              </a:spcBef>
              <a:spcAft>
                <a:spcPts val="0"/>
              </a:spcAft>
              <a:buSzPts val="1120"/>
              <a:buNone/>
              <a:defRPr sz="1400">
                <a:solidFill>
                  <a:schemeClr val="lt1"/>
                </a:solidFill>
              </a:defRPr>
            </a:lvl6pPr>
            <a:lvl7pPr marL="3200400" lvl="6" indent="-228600" algn="l" rtl="0">
              <a:spcBef>
                <a:spcPts val="600"/>
              </a:spcBef>
              <a:spcAft>
                <a:spcPts val="0"/>
              </a:spcAft>
              <a:buSzPts val="1120"/>
              <a:buNone/>
              <a:defRPr sz="1400">
                <a:solidFill>
                  <a:schemeClr val="lt1"/>
                </a:solidFill>
              </a:defRPr>
            </a:lvl7pPr>
            <a:lvl8pPr marL="3657600" lvl="7" indent="-228600" algn="l" rtl="0">
              <a:spcBef>
                <a:spcPts val="600"/>
              </a:spcBef>
              <a:spcAft>
                <a:spcPts val="0"/>
              </a:spcAft>
              <a:buSzPts val="1120"/>
              <a:buNone/>
              <a:defRPr sz="1400">
                <a:solidFill>
                  <a:schemeClr val="lt1"/>
                </a:solidFill>
              </a:defRPr>
            </a:lvl8pPr>
            <a:lvl9pPr marL="4114800" lvl="8" indent="-228600" algn="l" rtl="0">
              <a:spcBef>
                <a:spcPts val="600"/>
              </a:spcBef>
              <a:spcAft>
                <a:spcPts val="600"/>
              </a:spcAft>
              <a:buSzPts val="1120"/>
              <a:buNone/>
              <a:defRPr sz="1400">
                <a:solidFill>
                  <a:schemeClr val="lt1"/>
                </a:solidFill>
              </a:defRPr>
            </a:lvl9pPr>
          </a:lstStyle>
          <a:p>
            <a:endParaRPr/>
          </a:p>
        </p:txBody>
      </p:sp>
      <p:sp>
        <p:nvSpPr>
          <p:cNvPr id="135" name="Google Shape;135;p26"/>
          <p:cNvSpPr txBox="1">
            <a:spLocks noGrp="1"/>
          </p:cNvSpPr>
          <p:nvPr>
            <p:ph type="dt" idx="10"/>
          </p:nvPr>
        </p:nvSpPr>
        <p:spPr>
          <a:xfrm>
            <a:off x="9904412" y="6172200"/>
            <a:ext cx="1600200" cy="365100"/>
          </a:xfrm>
          <a:prstGeom prst="rect">
            <a:avLst/>
          </a:prstGeom>
          <a:noFill/>
          <a:ln>
            <a:noFill/>
          </a:ln>
        </p:spPr>
        <p:txBody>
          <a:bodyPr spcFirstLastPara="1" wrap="square" lIns="91425" tIns="45700" rIns="91425" bIns="45700" anchor="t" anchorCtr="0">
            <a:noAutofit/>
          </a:bodyPr>
          <a:lstStyle>
            <a:lvl1pPr lvl="0" algn="r"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136" name="Google Shape;136;p26"/>
          <p:cNvSpPr txBox="1">
            <a:spLocks noGrp="1"/>
          </p:cNvSpPr>
          <p:nvPr>
            <p:ph type="ftr" idx="11"/>
          </p:nvPr>
        </p:nvSpPr>
        <p:spPr>
          <a:xfrm>
            <a:off x="684212" y="6172200"/>
            <a:ext cx="7543800" cy="365100"/>
          </a:xfrm>
          <a:prstGeom prst="rect">
            <a:avLst/>
          </a:prstGeom>
          <a:noFill/>
          <a:ln>
            <a:noFill/>
          </a:ln>
        </p:spPr>
        <p:txBody>
          <a:bodyPr spcFirstLastPara="1" wrap="square" lIns="91425" tIns="45700" rIns="91425" bIns="45700" anchor="t" anchorCtr="0">
            <a:noAutofit/>
          </a:bodyPr>
          <a:lstStyle>
            <a:lvl1pPr lvl="0" algn="l"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137" name="Google Shape;137;p26"/>
          <p:cNvSpPr txBox="1">
            <a:spLocks noGrp="1"/>
          </p:cNvSpPr>
          <p:nvPr>
            <p:ph type="sldNum" idx="12"/>
          </p:nvPr>
        </p:nvSpPr>
        <p:spPr>
          <a:xfrm>
            <a:off x="10363200" y="5578475"/>
            <a:ext cx="1142100" cy="669900"/>
          </a:xfrm>
          <a:prstGeom prst="rect">
            <a:avLst/>
          </a:prstGeom>
          <a:noFill/>
          <a:ln>
            <a:noFill/>
          </a:ln>
        </p:spPr>
        <p:txBody>
          <a:bodyPr spcFirstLastPara="1" wrap="square" lIns="91425" tIns="45700" rIns="91425" bIns="45700" anchor="b"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de-DE"/>
              <a:t>‹Nr.›</a:t>
            </a:fld>
            <a:endParaRPr/>
          </a:p>
        </p:txBody>
      </p:sp>
    </p:spTree>
  </p:cSld>
  <p:clrMapOvr>
    <a:masterClrMapping/>
  </p:clrMapOvr>
  <p:transition spd="med">
    <p:push/>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Titel und vertikaler Text" type="vertTx">
  <p:cSld name="VERTICAL_TEXT">
    <p:spTree>
      <p:nvGrpSpPr>
        <p:cNvPr id="1" name="Shape 138"/>
        <p:cNvGrpSpPr/>
        <p:nvPr/>
      </p:nvGrpSpPr>
      <p:grpSpPr>
        <a:xfrm>
          <a:off x="0" y="0"/>
          <a:ext cx="0" cy="0"/>
          <a:chOff x="0" y="0"/>
          <a:chExt cx="0" cy="0"/>
        </a:xfrm>
      </p:grpSpPr>
      <p:sp>
        <p:nvSpPr>
          <p:cNvPr id="139" name="Google Shape;139;p27"/>
          <p:cNvSpPr txBox="1">
            <a:spLocks noGrp="1"/>
          </p:cNvSpPr>
          <p:nvPr>
            <p:ph type="title"/>
          </p:nvPr>
        </p:nvSpPr>
        <p:spPr>
          <a:xfrm>
            <a:off x="684212" y="4487332"/>
            <a:ext cx="8534400" cy="1507200"/>
          </a:xfrm>
          <a:prstGeom prst="rect">
            <a:avLst/>
          </a:prstGeom>
          <a:noFill/>
          <a:ln>
            <a:noFill/>
          </a:ln>
        </p:spPr>
        <p:txBody>
          <a:bodyPr spcFirstLastPara="1" wrap="square" lIns="91425" tIns="45700" rIns="91425" bIns="45700" anchor="ctr" anchorCtr="0">
            <a:normAutofit/>
          </a:bodyPr>
          <a:lstStyle>
            <a:lvl1pPr lvl="0" algn="l" rtl="0">
              <a:spcBef>
                <a:spcPts val="0"/>
              </a:spcBef>
              <a:spcAft>
                <a:spcPts val="0"/>
              </a:spcAft>
              <a:buClr>
                <a:schemeClr val="lt1"/>
              </a:buClr>
              <a:buSzPts val="3600"/>
              <a:buFont typeface="Century Gothic"/>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140" name="Google Shape;140;p27"/>
          <p:cNvSpPr txBox="1">
            <a:spLocks noGrp="1"/>
          </p:cNvSpPr>
          <p:nvPr>
            <p:ph type="body" idx="1"/>
          </p:nvPr>
        </p:nvSpPr>
        <p:spPr>
          <a:xfrm rot="5400000">
            <a:off x="3143762" y="-1773750"/>
            <a:ext cx="3615300" cy="8534400"/>
          </a:xfrm>
          <a:prstGeom prst="rect">
            <a:avLst/>
          </a:prstGeom>
          <a:noFill/>
          <a:ln>
            <a:noFill/>
          </a:ln>
        </p:spPr>
        <p:txBody>
          <a:bodyPr spcFirstLastPara="1" wrap="square" lIns="91425" tIns="45700" rIns="91425" bIns="45700" anchor="t" anchorCtr="0">
            <a:normAutofit/>
          </a:bodyPr>
          <a:lstStyle>
            <a:lvl1pPr marL="457200" lvl="0" indent="-320040" algn="l" rtl="0">
              <a:spcBef>
                <a:spcPts val="360"/>
              </a:spcBef>
              <a:spcAft>
                <a:spcPts val="0"/>
              </a:spcAft>
              <a:buSzPts val="1440"/>
              <a:buChar char="▶"/>
              <a:defRPr/>
            </a:lvl1pPr>
            <a:lvl2pPr marL="914400" lvl="1" indent="-320040" algn="l" rtl="0">
              <a:spcBef>
                <a:spcPts val="600"/>
              </a:spcBef>
              <a:spcAft>
                <a:spcPts val="0"/>
              </a:spcAft>
              <a:buSzPts val="1440"/>
              <a:buChar char="▶"/>
              <a:defRPr/>
            </a:lvl2pPr>
            <a:lvl3pPr marL="1371600" lvl="2" indent="-320039" algn="l" rtl="0">
              <a:spcBef>
                <a:spcPts val="600"/>
              </a:spcBef>
              <a:spcAft>
                <a:spcPts val="0"/>
              </a:spcAft>
              <a:buSzPts val="1440"/>
              <a:buChar char="▶"/>
              <a:defRPr/>
            </a:lvl3pPr>
            <a:lvl4pPr marL="1828800" lvl="3" indent="-320039" algn="l" rtl="0">
              <a:spcBef>
                <a:spcPts val="600"/>
              </a:spcBef>
              <a:spcAft>
                <a:spcPts val="0"/>
              </a:spcAft>
              <a:buSzPts val="1440"/>
              <a:buChar char="▶"/>
              <a:defRPr/>
            </a:lvl4pPr>
            <a:lvl5pPr marL="2286000" lvl="4" indent="-320039" algn="l" rtl="0">
              <a:spcBef>
                <a:spcPts val="600"/>
              </a:spcBef>
              <a:spcAft>
                <a:spcPts val="0"/>
              </a:spcAft>
              <a:buSzPts val="1440"/>
              <a:buChar char="▶"/>
              <a:defRPr/>
            </a:lvl5pPr>
            <a:lvl6pPr marL="2743200" lvl="5" indent="-320039" algn="l" rtl="0">
              <a:spcBef>
                <a:spcPts val="600"/>
              </a:spcBef>
              <a:spcAft>
                <a:spcPts val="0"/>
              </a:spcAft>
              <a:buSzPts val="1440"/>
              <a:buChar char="▶"/>
              <a:defRPr/>
            </a:lvl6pPr>
            <a:lvl7pPr marL="3200400" lvl="6" indent="-320039" algn="l" rtl="0">
              <a:spcBef>
                <a:spcPts val="600"/>
              </a:spcBef>
              <a:spcAft>
                <a:spcPts val="0"/>
              </a:spcAft>
              <a:buSzPts val="1440"/>
              <a:buChar char="▶"/>
              <a:defRPr/>
            </a:lvl7pPr>
            <a:lvl8pPr marL="3657600" lvl="7" indent="-320040" algn="l" rtl="0">
              <a:spcBef>
                <a:spcPts val="600"/>
              </a:spcBef>
              <a:spcAft>
                <a:spcPts val="0"/>
              </a:spcAft>
              <a:buSzPts val="1440"/>
              <a:buChar char="▶"/>
              <a:defRPr/>
            </a:lvl8pPr>
            <a:lvl9pPr marL="4114800" lvl="8" indent="-320040" algn="l" rtl="0">
              <a:spcBef>
                <a:spcPts val="600"/>
              </a:spcBef>
              <a:spcAft>
                <a:spcPts val="600"/>
              </a:spcAft>
              <a:buSzPts val="1440"/>
              <a:buChar char="▶"/>
              <a:defRPr/>
            </a:lvl9pPr>
          </a:lstStyle>
          <a:p>
            <a:endParaRPr/>
          </a:p>
        </p:txBody>
      </p:sp>
      <p:sp>
        <p:nvSpPr>
          <p:cNvPr id="141" name="Google Shape;141;p27"/>
          <p:cNvSpPr txBox="1">
            <a:spLocks noGrp="1"/>
          </p:cNvSpPr>
          <p:nvPr>
            <p:ph type="dt" idx="10"/>
          </p:nvPr>
        </p:nvSpPr>
        <p:spPr>
          <a:xfrm>
            <a:off x="9904412" y="6172200"/>
            <a:ext cx="1600200" cy="365100"/>
          </a:xfrm>
          <a:prstGeom prst="rect">
            <a:avLst/>
          </a:prstGeom>
          <a:noFill/>
          <a:ln>
            <a:noFill/>
          </a:ln>
        </p:spPr>
        <p:txBody>
          <a:bodyPr spcFirstLastPara="1" wrap="square" lIns="91425" tIns="45700" rIns="91425" bIns="45700" anchor="t" anchorCtr="0">
            <a:noAutofit/>
          </a:bodyPr>
          <a:lstStyle>
            <a:lvl1pPr lvl="0" algn="r"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142" name="Google Shape;142;p27"/>
          <p:cNvSpPr txBox="1">
            <a:spLocks noGrp="1"/>
          </p:cNvSpPr>
          <p:nvPr>
            <p:ph type="ftr" idx="11"/>
          </p:nvPr>
        </p:nvSpPr>
        <p:spPr>
          <a:xfrm>
            <a:off x="684212" y="6172200"/>
            <a:ext cx="7543800" cy="365100"/>
          </a:xfrm>
          <a:prstGeom prst="rect">
            <a:avLst/>
          </a:prstGeom>
          <a:noFill/>
          <a:ln>
            <a:noFill/>
          </a:ln>
        </p:spPr>
        <p:txBody>
          <a:bodyPr spcFirstLastPara="1" wrap="square" lIns="91425" tIns="45700" rIns="91425" bIns="45700" anchor="t" anchorCtr="0">
            <a:noAutofit/>
          </a:bodyPr>
          <a:lstStyle>
            <a:lvl1pPr lvl="0" algn="l"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143" name="Google Shape;143;p27"/>
          <p:cNvSpPr txBox="1">
            <a:spLocks noGrp="1"/>
          </p:cNvSpPr>
          <p:nvPr>
            <p:ph type="sldNum" idx="12"/>
          </p:nvPr>
        </p:nvSpPr>
        <p:spPr>
          <a:xfrm>
            <a:off x="10363200" y="5578475"/>
            <a:ext cx="1142100" cy="669900"/>
          </a:xfrm>
          <a:prstGeom prst="rect">
            <a:avLst/>
          </a:prstGeom>
          <a:noFill/>
          <a:ln>
            <a:noFill/>
          </a:ln>
        </p:spPr>
        <p:txBody>
          <a:bodyPr spcFirstLastPara="1" wrap="square" lIns="91425" tIns="45700" rIns="91425" bIns="45700" anchor="b"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de-DE"/>
              <a:t>‹Nr.›</a:t>
            </a:fld>
            <a:endParaRPr/>
          </a:p>
        </p:txBody>
      </p:sp>
    </p:spTree>
  </p:cSld>
  <p:clrMapOvr>
    <a:masterClrMapping/>
  </p:clrMapOvr>
  <p:transition spd="med">
    <p:push/>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Vertikaler Titel und Text" type="vertTitleAndTx">
  <p:cSld name="VERTICAL_TITLE_AND_VERTICAL_TEXT">
    <p:spTree>
      <p:nvGrpSpPr>
        <p:cNvPr id="1" name="Shape 144"/>
        <p:cNvGrpSpPr/>
        <p:nvPr/>
      </p:nvGrpSpPr>
      <p:grpSpPr>
        <a:xfrm>
          <a:off x="0" y="0"/>
          <a:ext cx="0" cy="0"/>
          <a:chOff x="0" y="0"/>
          <a:chExt cx="0" cy="0"/>
        </a:xfrm>
      </p:grpSpPr>
      <p:sp>
        <p:nvSpPr>
          <p:cNvPr id="145" name="Google Shape;145;p28"/>
          <p:cNvSpPr txBox="1">
            <a:spLocks noGrp="1"/>
          </p:cNvSpPr>
          <p:nvPr>
            <p:ph type="title"/>
          </p:nvPr>
        </p:nvSpPr>
        <p:spPr>
          <a:xfrm rot="5400000">
            <a:off x="7427912" y="1943100"/>
            <a:ext cx="4572000" cy="2057400"/>
          </a:xfrm>
          <a:prstGeom prst="rect">
            <a:avLst/>
          </a:prstGeom>
          <a:noFill/>
          <a:ln>
            <a:noFill/>
          </a:ln>
        </p:spPr>
        <p:txBody>
          <a:bodyPr spcFirstLastPara="1" wrap="square" lIns="91425" tIns="45700" rIns="91425" bIns="45700" anchor="ctr" anchorCtr="0">
            <a:normAutofit/>
          </a:bodyPr>
          <a:lstStyle>
            <a:lvl1pPr lvl="0" algn="l" rtl="0">
              <a:spcBef>
                <a:spcPts val="0"/>
              </a:spcBef>
              <a:spcAft>
                <a:spcPts val="0"/>
              </a:spcAft>
              <a:buClr>
                <a:schemeClr val="lt1"/>
              </a:buClr>
              <a:buSzPts val="18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146" name="Google Shape;146;p28"/>
          <p:cNvSpPr txBox="1">
            <a:spLocks noGrp="1"/>
          </p:cNvSpPr>
          <p:nvPr>
            <p:ph type="body" idx="1"/>
          </p:nvPr>
        </p:nvSpPr>
        <p:spPr>
          <a:xfrm rot="5400000">
            <a:off x="1943200" y="-571500"/>
            <a:ext cx="5308500" cy="7823100"/>
          </a:xfrm>
          <a:prstGeom prst="rect">
            <a:avLst/>
          </a:prstGeom>
          <a:noFill/>
          <a:ln>
            <a:noFill/>
          </a:ln>
        </p:spPr>
        <p:txBody>
          <a:bodyPr spcFirstLastPara="1" wrap="square" lIns="91425" tIns="45700" rIns="91425" bIns="45700" anchor="t" anchorCtr="0">
            <a:normAutofit/>
          </a:bodyPr>
          <a:lstStyle>
            <a:lvl1pPr marL="457200" lvl="0" indent="-320040" algn="l" rtl="0">
              <a:spcBef>
                <a:spcPts val="360"/>
              </a:spcBef>
              <a:spcAft>
                <a:spcPts val="0"/>
              </a:spcAft>
              <a:buSzPts val="1440"/>
              <a:buChar char="▶"/>
              <a:defRPr/>
            </a:lvl1pPr>
            <a:lvl2pPr marL="914400" lvl="1" indent="-320040" algn="l" rtl="0">
              <a:spcBef>
                <a:spcPts val="600"/>
              </a:spcBef>
              <a:spcAft>
                <a:spcPts val="0"/>
              </a:spcAft>
              <a:buSzPts val="1440"/>
              <a:buChar char="▶"/>
              <a:defRPr/>
            </a:lvl2pPr>
            <a:lvl3pPr marL="1371600" lvl="2" indent="-320039" algn="l" rtl="0">
              <a:spcBef>
                <a:spcPts val="600"/>
              </a:spcBef>
              <a:spcAft>
                <a:spcPts val="0"/>
              </a:spcAft>
              <a:buSzPts val="1440"/>
              <a:buChar char="▶"/>
              <a:defRPr/>
            </a:lvl3pPr>
            <a:lvl4pPr marL="1828800" lvl="3" indent="-320039" algn="l" rtl="0">
              <a:spcBef>
                <a:spcPts val="600"/>
              </a:spcBef>
              <a:spcAft>
                <a:spcPts val="0"/>
              </a:spcAft>
              <a:buSzPts val="1440"/>
              <a:buChar char="▶"/>
              <a:defRPr/>
            </a:lvl4pPr>
            <a:lvl5pPr marL="2286000" lvl="4" indent="-320039" algn="l" rtl="0">
              <a:spcBef>
                <a:spcPts val="600"/>
              </a:spcBef>
              <a:spcAft>
                <a:spcPts val="0"/>
              </a:spcAft>
              <a:buSzPts val="1440"/>
              <a:buChar char="▶"/>
              <a:defRPr/>
            </a:lvl5pPr>
            <a:lvl6pPr marL="2743200" lvl="5" indent="-320039" algn="l" rtl="0">
              <a:spcBef>
                <a:spcPts val="600"/>
              </a:spcBef>
              <a:spcAft>
                <a:spcPts val="0"/>
              </a:spcAft>
              <a:buSzPts val="1440"/>
              <a:buChar char="▶"/>
              <a:defRPr/>
            </a:lvl6pPr>
            <a:lvl7pPr marL="3200400" lvl="6" indent="-320039" algn="l" rtl="0">
              <a:spcBef>
                <a:spcPts val="600"/>
              </a:spcBef>
              <a:spcAft>
                <a:spcPts val="0"/>
              </a:spcAft>
              <a:buSzPts val="1440"/>
              <a:buChar char="▶"/>
              <a:defRPr/>
            </a:lvl7pPr>
            <a:lvl8pPr marL="3657600" lvl="7" indent="-320040" algn="l" rtl="0">
              <a:spcBef>
                <a:spcPts val="600"/>
              </a:spcBef>
              <a:spcAft>
                <a:spcPts val="0"/>
              </a:spcAft>
              <a:buSzPts val="1440"/>
              <a:buChar char="▶"/>
              <a:defRPr/>
            </a:lvl8pPr>
            <a:lvl9pPr marL="4114800" lvl="8" indent="-320040" algn="l" rtl="0">
              <a:spcBef>
                <a:spcPts val="600"/>
              </a:spcBef>
              <a:spcAft>
                <a:spcPts val="600"/>
              </a:spcAft>
              <a:buSzPts val="1440"/>
              <a:buChar char="▶"/>
              <a:defRPr/>
            </a:lvl9pPr>
          </a:lstStyle>
          <a:p>
            <a:endParaRPr/>
          </a:p>
        </p:txBody>
      </p:sp>
      <p:sp>
        <p:nvSpPr>
          <p:cNvPr id="147" name="Google Shape;147;p28"/>
          <p:cNvSpPr txBox="1">
            <a:spLocks noGrp="1"/>
          </p:cNvSpPr>
          <p:nvPr>
            <p:ph type="dt" idx="10"/>
          </p:nvPr>
        </p:nvSpPr>
        <p:spPr>
          <a:xfrm>
            <a:off x="9904412" y="6172200"/>
            <a:ext cx="1600200" cy="365100"/>
          </a:xfrm>
          <a:prstGeom prst="rect">
            <a:avLst/>
          </a:prstGeom>
          <a:noFill/>
          <a:ln>
            <a:noFill/>
          </a:ln>
        </p:spPr>
        <p:txBody>
          <a:bodyPr spcFirstLastPara="1" wrap="square" lIns="91425" tIns="45700" rIns="91425" bIns="45700" anchor="t" anchorCtr="0">
            <a:noAutofit/>
          </a:bodyPr>
          <a:lstStyle>
            <a:lvl1pPr lvl="0" algn="r"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148" name="Google Shape;148;p28"/>
          <p:cNvSpPr txBox="1">
            <a:spLocks noGrp="1"/>
          </p:cNvSpPr>
          <p:nvPr>
            <p:ph type="ftr" idx="11"/>
          </p:nvPr>
        </p:nvSpPr>
        <p:spPr>
          <a:xfrm>
            <a:off x="684212" y="6172200"/>
            <a:ext cx="7543800" cy="365100"/>
          </a:xfrm>
          <a:prstGeom prst="rect">
            <a:avLst/>
          </a:prstGeom>
          <a:noFill/>
          <a:ln>
            <a:noFill/>
          </a:ln>
        </p:spPr>
        <p:txBody>
          <a:bodyPr spcFirstLastPara="1" wrap="square" lIns="91425" tIns="45700" rIns="91425" bIns="45700" anchor="t" anchorCtr="0">
            <a:noAutofit/>
          </a:bodyPr>
          <a:lstStyle>
            <a:lvl1pPr lvl="0" algn="l"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149" name="Google Shape;149;p28"/>
          <p:cNvSpPr txBox="1">
            <a:spLocks noGrp="1"/>
          </p:cNvSpPr>
          <p:nvPr>
            <p:ph type="sldNum" idx="12"/>
          </p:nvPr>
        </p:nvSpPr>
        <p:spPr>
          <a:xfrm>
            <a:off x="10363200" y="5578475"/>
            <a:ext cx="1142100" cy="669900"/>
          </a:xfrm>
          <a:prstGeom prst="rect">
            <a:avLst/>
          </a:prstGeom>
          <a:noFill/>
          <a:ln>
            <a:noFill/>
          </a:ln>
        </p:spPr>
        <p:txBody>
          <a:bodyPr spcFirstLastPara="1" wrap="square" lIns="91425" tIns="45700" rIns="91425" bIns="45700" anchor="b"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de-DE"/>
              <a:t>‹Nr.›</a:t>
            </a:fld>
            <a:endParaRPr/>
          </a:p>
        </p:txBody>
      </p:sp>
    </p:spTree>
  </p:cSld>
  <p:clrMapOvr>
    <a:masterClrMapping/>
  </p:clrMapOvr>
  <p:transition spd="med">
    <p:push/>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2_Inhalt mit Beschriftung">
  <p:cSld name="2_Inhalt mit Beschriftung">
    <p:spTree>
      <p:nvGrpSpPr>
        <p:cNvPr id="1" name="Shape 159"/>
        <p:cNvGrpSpPr/>
        <p:nvPr/>
      </p:nvGrpSpPr>
      <p:grpSpPr>
        <a:xfrm>
          <a:off x="0" y="0"/>
          <a:ext cx="0" cy="0"/>
          <a:chOff x="0" y="0"/>
          <a:chExt cx="0" cy="0"/>
        </a:xfrm>
      </p:grpSpPr>
      <p:sp>
        <p:nvSpPr>
          <p:cNvPr id="160" name="Google Shape;160;p11"/>
          <p:cNvSpPr>
            <a:spLocks noGrp="1"/>
          </p:cNvSpPr>
          <p:nvPr>
            <p:ph type="pic" idx="2"/>
          </p:nvPr>
        </p:nvSpPr>
        <p:spPr>
          <a:xfrm>
            <a:off x="0" y="0"/>
            <a:ext cx="4232400" cy="6858000"/>
          </a:xfrm>
          <a:prstGeom prst="rect">
            <a:avLst/>
          </a:prstGeom>
          <a:noFill/>
          <a:ln>
            <a:noFill/>
          </a:ln>
        </p:spPr>
      </p:sp>
      <p:sp>
        <p:nvSpPr>
          <p:cNvPr id="161" name="Google Shape;161;p11"/>
          <p:cNvSpPr txBox="1">
            <a:spLocks noGrp="1"/>
          </p:cNvSpPr>
          <p:nvPr>
            <p:ph type="title"/>
          </p:nvPr>
        </p:nvSpPr>
        <p:spPr>
          <a:xfrm>
            <a:off x="4900927" y="709565"/>
            <a:ext cx="6651000" cy="699300"/>
          </a:xfrm>
          <a:prstGeom prst="rect">
            <a:avLst/>
          </a:prstGeom>
          <a:noFill/>
          <a:ln>
            <a:noFill/>
          </a:ln>
        </p:spPr>
        <p:txBody>
          <a:bodyPr spcFirstLastPara="1" wrap="square" lIns="91425" tIns="45700" rIns="91425" bIns="45700" anchor="b" anchorCtr="0">
            <a:normAutofit/>
          </a:bodyPr>
          <a:lstStyle>
            <a:lvl1pPr lvl="0" algn="l" rtl="0">
              <a:spcBef>
                <a:spcPts val="0"/>
              </a:spcBef>
              <a:spcAft>
                <a:spcPts val="0"/>
              </a:spcAft>
              <a:buClr>
                <a:schemeClr val="accent1"/>
              </a:buClr>
              <a:buSzPts val="2400"/>
              <a:buFont typeface="Gill Sans"/>
              <a:buNone/>
              <a:defRPr sz="2400" b="0">
                <a:solidFill>
                  <a:schemeClr val="accent1"/>
                </a:solidFill>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162" name="Google Shape;162;p11"/>
          <p:cNvSpPr txBox="1">
            <a:spLocks noGrp="1"/>
          </p:cNvSpPr>
          <p:nvPr>
            <p:ph type="body" idx="1"/>
          </p:nvPr>
        </p:nvSpPr>
        <p:spPr>
          <a:xfrm>
            <a:off x="4900928" y="1632857"/>
            <a:ext cx="6651000" cy="4205100"/>
          </a:xfrm>
          <a:prstGeom prst="rect">
            <a:avLst/>
          </a:prstGeom>
          <a:noFill/>
          <a:ln>
            <a:noFill/>
          </a:ln>
        </p:spPr>
        <p:txBody>
          <a:bodyPr spcFirstLastPara="1" wrap="square" lIns="91425" tIns="45700" rIns="91425" bIns="45700" anchor="t" anchorCtr="0">
            <a:normAutofit/>
          </a:bodyPr>
          <a:lstStyle>
            <a:lvl1pPr marL="457200" lvl="0" indent="-345440" algn="l" rtl="0">
              <a:spcBef>
                <a:spcPts val="400"/>
              </a:spcBef>
              <a:spcAft>
                <a:spcPts val="0"/>
              </a:spcAft>
              <a:buSzPts val="1840"/>
              <a:buChar char="◼"/>
              <a:defRPr sz="2000">
                <a:solidFill>
                  <a:schemeClr val="dk2"/>
                </a:solidFill>
              </a:defRPr>
            </a:lvl1pPr>
            <a:lvl2pPr marL="914400" lvl="1" indent="-333756" algn="l" rtl="0">
              <a:spcBef>
                <a:spcPts val="600"/>
              </a:spcBef>
              <a:spcAft>
                <a:spcPts val="0"/>
              </a:spcAft>
              <a:buSzPts val="1656"/>
              <a:buChar char="◼"/>
              <a:defRPr sz="1800">
                <a:solidFill>
                  <a:schemeClr val="dk2"/>
                </a:solidFill>
              </a:defRPr>
            </a:lvl2pPr>
            <a:lvl3pPr marL="1371600" lvl="2" indent="-322072" algn="l" rtl="0">
              <a:spcBef>
                <a:spcPts val="600"/>
              </a:spcBef>
              <a:spcAft>
                <a:spcPts val="0"/>
              </a:spcAft>
              <a:buSzPts val="1472"/>
              <a:buChar char="◼"/>
              <a:defRPr sz="1600">
                <a:solidFill>
                  <a:schemeClr val="dk2"/>
                </a:solidFill>
              </a:defRPr>
            </a:lvl3pPr>
            <a:lvl4pPr marL="1828800" lvl="3" indent="-310388" algn="l" rtl="0">
              <a:spcBef>
                <a:spcPts val="600"/>
              </a:spcBef>
              <a:spcAft>
                <a:spcPts val="0"/>
              </a:spcAft>
              <a:buSzPts val="1288"/>
              <a:buChar char="◼"/>
              <a:defRPr sz="1400">
                <a:solidFill>
                  <a:schemeClr val="dk2"/>
                </a:solidFill>
              </a:defRPr>
            </a:lvl4pPr>
            <a:lvl5pPr marL="2286000" lvl="4" indent="-310388" algn="l" rtl="0">
              <a:spcBef>
                <a:spcPts val="600"/>
              </a:spcBef>
              <a:spcAft>
                <a:spcPts val="0"/>
              </a:spcAft>
              <a:buSzPts val="1288"/>
              <a:buChar char="◼"/>
              <a:defRPr sz="1400">
                <a:solidFill>
                  <a:schemeClr val="dk2"/>
                </a:solidFill>
              </a:defRPr>
            </a:lvl5pPr>
            <a:lvl6pPr marL="2743200" lvl="5" indent="-310388" algn="l" rtl="0">
              <a:spcBef>
                <a:spcPts val="600"/>
              </a:spcBef>
              <a:spcAft>
                <a:spcPts val="0"/>
              </a:spcAft>
              <a:buSzPts val="1288"/>
              <a:buChar char="◼"/>
              <a:defRPr sz="1400">
                <a:solidFill>
                  <a:schemeClr val="dk2"/>
                </a:solidFill>
              </a:defRPr>
            </a:lvl6pPr>
            <a:lvl7pPr marL="3200400" lvl="6" indent="-310388" algn="l" rtl="0">
              <a:spcBef>
                <a:spcPts val="600"/>
              </a:spcBef>
              <a:spcAft>
                <a:spcPts val="0"/>
              </a:spcAft>
              <a:buSzPts val="1288"/>
              <a:buChar char="◼"/>
              <a:defRPr sz="1400">
                <a:solidFill>
                  <a:schemeClr val="dk2"/>
                </a:solidFill>
              </a:defRPr>
            </a:lvl7pPr>
            <a:lvl8pPr marL="3657600" lvl="7" indent="-310388" algn="l" rtl="0">
              <a:spcBef>
                <a:spcPts val="600"/>
              </a:spcBef>
              <a:spcAft>
                <a:spcPts val="0"/>
              </a:spcAft>
              <a:buSzPts val="1288"/>
              <a:buChar char="◼"/>
              <a:defRPr sz="1400">
                <a:solidFill>
                  <a:schemeClr val="dk2"/>
                </a:solidFill>
              </a:defRPr>
            </a:lvl8pPr>
            <a:lvl9pPr marL="4114800" lvl="8" indent="-310388" algn="l" rtl="0">
              <a:spcBef>
                <a:spcPts val="600"/>
              </a:spcBef>
              <a:spcAft>
                <a:spcPts val="600"/>
              </a:spcAft>
              <a:buSzPts val="1288"/>
              <a:buChar char="◼"/>
              <a:defRPr sz="1400">
                <a:solidFill>
                  <a:schemeClr val="dk2"/>
                </a:solidFill>
              </a:defRPr>
            </a:lvl9pPr>
          </a:lstStyle>
          <a:p>
            <a:endParaRPr/>
          </a:p>
        </p:txBody>
      </p:sp>
      <p:sp>
        <p:nvSpPr>
          <p:cNvPr id="163" name="Google Shape;163;p11"/>
          <p:cNvSpPr txBox="1">
            <a:spLocks noGrp="1"/>
          </p:cNvSpPr>
          <p:nvPr>
            <p:ph type="dt" idx="10"/>
          </p:nvPr>
        </p:nvSpPr>
        <p:spPr>
          <a:xfrm>
            <a:off x="7605951" y="6456916"/>
            <a:ext cx="2844900" cy="365100"/>
          </a:xfrm>
          <a:prstGeom prst="rect">
            <a:avLst/>
          </a:prstGeom>
          <a:noFill/>
          <a:ln>
            <a:noFill/>
          </a:ln>
        </p:spPr>
        <p:txBody>
          <a:bodyPr spcFirstLastPara="1" wrap="square" lIns="91425" tIns="45700" rIns="91425" bIns="45700" anchor="ctr" anchorCtr="0">
            <a:noAutofit/>
          </a:bodyPr>
          <a:lstStyle>
            <a:lvl1pPr lvl="0" algn="r"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164" name="Google Shape;164;p11"/>
          <p:cNvSpPr txBox="1">
            <a:spLocks noGrp="1"/>
          </p:cNvSpPr>
          <p:nvPr>
            <p:ph type="ftr" idx="11"/>
          </p:nvPr>
        </p:nvSpPr>
        <p:spPr>
          <a:xfrm>
            <a:off x="581192" y="6452590"/>
            <a:ext cx="6917100" cy="365100"/>
          </a:xfrm>
          <a:prstGeom prst="rect">
            <a:avLst/>
          </a:prstGeom>
          <a:noFill/>
          <a:ln>
            <a:noFill/>
          </a:ln>
        </p:spPr>
        <p:txBody>
          <a:bodyPr spcFirstLastPara="1" wrap="square" lIns="91425" tIns="45700" rIns="91425" bIns="45700" anchor="ctr" anchorCtr="0">
            <a:noAutofit/>
          </a:bodyPr>
          <a:lstStyle>
            <a:lvl1pPr lvl="0" algn="l"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165" name="Google Shape;165;p11"/>
          <p:cNvSpPr txBox="1">
            <a:spLocks noGrp="1"/>
          </p:cNvSpPr>
          <p:nvPr>
            <p:ph type="sldNum" idx="12"/>
          </p:nvPr>
        </p:nvSpPr>
        <p:spPr>
          <a:xfrm>
            <a:off x="10558300" y="6456916"/>
            <a:ext cx="1052400" cy="365100"/>
          </a:xfrm>
          <a:prstGeom prst="rect">
            <a:avLst/>
          </a:prstGeom>
          <a:noFill/>
          <a:ln>
            <a:noFill/>
          </a:ln>
        </p:spPr>
        <p:txBody>
          <a:bodyPr spcFirstLastPara="1" wrap="square" lIns="91425" tIns="45700" rIns="91425" bIns="45700"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de-DE"/>
              <a:t>‹Nr.›</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3-spaltig">
  <p:cSld name="3-spaltig">
    <p:spTree>
      <p:nvGrpSpPr>
        <p:cNvPr id="1" name="Shape 32"/>
        <p:cNvGrpSpPr/>
        <p:nvPr/>
      </p:nvGrpSpPr>
      <p:grpSpPr>
        <a:xfrm>
          <a:off x="0" y="0"/>
          <a:ext cx="0" cy="0"/>
          <a:chOff x="0" y="0"/>
          <a:chExt cx="0" cy="0"/>
        </a:xfrm>
      </p:grpSpPr>
      <p:sp>
        <p:nvSpPr>
          <p:cNvPr id="33" name="Google Shape;33;p12"/>
          <p:cNvSpPr txBox="1">
            <a:spLocks noGrp="1"/>
          </p:cNvSpPr>
          <p:nvPr>
            <p:ph type="title"/>
          </p:nvPr>
        </p:nvSpPr>
        <p:spPr>
          <a:xfrm>
            <a:off x="913795" y="609600"/>
            <a:ext cx="10353900" cy="970500"/>
          </a:xfrm>
          <a:prstGeom prst="rect">
            <a:avLst/>
          </a:prstGeom>
          <a:noFill/>
          <a:ln>
            <a:noFill/>
          </a:ln>
        </p:spPr>
        <p:txBody>
          <a:bodyPr spcFirstLastPara="1" wrap="square" lIns="91425" tIns="45700" rIns="91425" bIns="45700" anchor="ctr" anchorCtr="0">
            <a:normAutofit/>
          </a:bodyPr>
          <a:lstStyle>
            <a:lvl1pPr lvl="0" algn="l" rtl="0">
              <a:spcBef>
                <a:spcPts val="0"/>
              </a:spcBef>
              <a:spcAft>
                <a:spcPts val="0"/>
              </a:spcAft>
              <a:buClr>
                <a:schemeClr val="lt1"/>
              </a:buClr>
              <a:buSzPts val="18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34" name="Google Shape;34;p12"/>
          <p:cNvSpPr txBox="1">
            <a:spLocks noGrp="1"/>
          </p:cNvSpPr>
          <p:nvPr>
            <p:ph type="body" idx="1"/>
          </p:nvPr>
        </p:nvSpPr>
        <p:spPr>
          <a:xfrm>
            <a:off x="913795" y="1885950"/>
            <a:ext cx="3300900" cy="764700"/>
          </a:xfrm>
          <a:prstGeom prst="rect">
            <a:avLst/>
          </a:prstGeom>
          <a:noFill/>
          <a:ln>
            <a:noFill/>
          </a:ln>
        </p:spPr>
        <p:txBody>
          <a:bodyPr spcFirstLastPara="1" wrap="square" lIns="91425" tIns="45700" rIns="91425" bIns="45700" anchor="b" anchorCtr="0">
            <a:noAutofit/>
          </a:bodyPr>
          <a:lstStyle>
            <a:lvl1pPr marL="457200" lvl="0" indent="-228600" algn="ctr" rtl="0">
              <a:spcBef>
                <a:spcPts val="440"/>
              </a:spcBef>
              <a:spcAft>
                <a:spcPts val="0"/>
              </a:spcAft>
              <a:buSzPts val="1760"/>
              <a:buNone/>
              <a:defRPr sz="2200" b="0">
                <a:solidFill>
                  <a:schemeClr val="lt1"/>
                </a:solidFill>
              </a:defRPr>
            </a:lvl1pPr>
            <a:lvl2pPr marL="914400" lvl="1" indent="-228600" algn="l" rtl="0">
              <a:spcBef>
                <a:spcPts val="600"/>
              </a:spcBef>
              <a:spcAft>
                <a:spcPts val="0"/>
              </a:spcAft>
              <a:buSzPts val="1600"/>
              <a:buNone/>
              <a:defRPr sz="2000" b="1"/>
            </a:lvl2pPr>
            <a:lvl3pPr marL="1371600" lvl="2" indent="-228600" algn="l" rtl="0">
              <a:spcBef>
                <a:spcPts val="600"/>
              </a:spcBef>
              <a:spcAft>
                <a:spcPts val="0"/>
              </a:spcAft>
              <a:buSzPts val="1440"/>
              <a:buNone/>
              <a:defRPr sz="1800" b="1"/>
            </a:lvl3pPr>
            <a:lvl4pPr marL="1828800" lvl="3" indent="-228600" algn="l" rtl="0">
              <a:spcBef>
                <a:spcPts val="600"/>
              </a:spcBef>
              <a:spcAft>
                <a:spcPts val="0"/>
              </a:spcAft>
              <a:buSzPts val="1280"/>
              <a:buNone/>
              <a:defRPr sz="1600" b="1"/>
            </a:lvl4pPr>
            <a:lvl5pPr marL="2286000" lvl="4" indent="-228600" algn="l" rtl="0">
              <a:spcBef>
                <a:spcPts val="600"/>
              </a:spcBef>
              <a:spcAft>
                <a:spcPts val="0"/>
              </a:spcAft>
              <a:buSzPts val="1280"/>
              <a:buNone/>
              <a:defRPr sz="1600" b="1"/>
            </a:lvl5pPr>
            <a:lvl6pPr marL="2743200" lvl="5" indent="-228600" algn="l" rtl="0">
              <a:spcBef>
                <a:spcPts val="600"/>
              </a:spcBef>
              <a:spcAft>
                <a:spcPts val="0"/>
              </a:spcAft>
              <a:buSzPts val="1280"/>
              <a:buNone/>
              <a:defRPr sz="1600" b="1"/>
            </a:lvl6pPr>
            <a:lvl7pPr marL="3200400" lvl="6" indent="-228600" algn="l" rtl="0">
              <a:spcBef>
                <a:spcPts val="600"/>
              </a:spcBef>
              <a:spcAft>
                <a:spcPts val="0"/>
              </a:spcAft>
              <a:buSzPts val="1280"/>
              <a:buNone/>
              <a:defRPr sz="1600" b="1"/>
            </a:lvl7pPr>
            <a:lvl8pPr marL="3657600" lvl="7" indent="-228600" algn="l" rtl="0">
              <a:spcBef>
                <a:spcPts val="600"/>
              </a:spcBef>
              <a:spcAft>
                <a:spcPts val="0"/>
              </a:spcAft>
              <a:buSzPts val="1280"/>
              <a:buNone/>
              <a:defRPr sz="1600" b="1"/>
            </a:lvl8pPr>
            <a:lvl9pPr marL="4114800" lvl="8" indent="-228600" algn="l" rtl="0">
              <a:spcBef>
                <a:spcPts val="600"/>
              </a:spcBef>
              <a:spcAft>
                <a:spcPts val="600"/>
              </a:spcAft>
              <a:buSzPts val="1280"/>
              <a:buNone/>
              <a:defRPr sz="1600" b="1"/>
            </a:lvl9pPr>
          </a:lstStyle>
          <a:p>
            <a:endParaRPr/>
          </a:p>
        </p:txBody>
      </p:sp>
      <p:sp>
        <p:nvSpPr>
          <p:cNvPr id="35" name="Google Shape;35;p12"/>
          <p:cNvSpPr txBox="1">
            <a:spLocks noGrp="1"/>
          </p:cNvSpPr>
          <p:nvPr>
            <p:ph type="body" idx="2"/>
          </p:nvPr>
        </p:nvSpPr>
        <p:spPr>
          <a:xfrm>
            <a:off x="913795" y="2768112"/>
            <a:ext cx="3300900" cy="3023100"/>
          </a:xfrm>
          <a:prstGeom prst="rect">
            <a:avLst/>
          </a:prstGeom>
          <a:noFill/>
          <a:ln>
            <a:noFill/>
          </a:ln>
        </p:spPr>
        <p:txBody>
          <a:bodyPr spcFirstLastPara="1" wrap="square" lIns="91425" tIns="45700" rIns="91425" bIns="45700" anchor="t" anchorCtr="0">
            <a:normAutofit/>
          </a:bodyPr>
          <a:lstStyle>
            <a:lvl1pPr marL="457200" lvl="0" indent="-228600" algn="ctr" rtl="0">
              <a:spcBef>
                <a:spcPts val="280"/>
              </a:spcBef>
              <a:spcAft>
                <a:spcPts val="0"/>
              </a:spcAft>
              <a:buSzPts val="1120"/>
              <a:buNone/>
              <a:defRPr sz="1400"/>
            </a:lvl1pPr>
            <a:lvl2pPr marL="914400" lvl="1" indent="-228600" algn="l" rtl="0">
              <a:spcBef>
                <a:spcPts val="600"/>
              </a:spcBef>
              <a:spcAft>
                <a:spcPts val="0"/>
              </a:spcAft>
              <a:buSzPts val="960"/>
              <a:buNone/>
              <a:defRPr sz="1200"/>
            </a:lvl2pPr>
            <a:lvl3pPr marL="1371600" lvl="2" indent="-228600" algn="l" rtl="0">
              <a:spcBef>
                <a:spcPts val="600"/>
              </a:spcBef>
              <a:spcAft>
                <a:spcPts val="0"/>
              </a:spcAft>
              <a:buSzPts val="800"/>
              <a:buNone/>
              <a:defRPr sz="1000"/>
            </a:lvl3pPr>
            <a:lvl4pPr marL="1828800" lvl="3" indent="-228600" algn="l" rtl="0">
              <a:spcBef>
                <a:spcPts val="600"/>
              </a:spcBef>
              <a:spcAft>
                <a:spcPts val="0"/>
              </a:spcAft>
              <a:buSzPts val="720"/>
              <a:buNone/>
              <a:defRPr sz="900"/>
            </a:lvl4pPr>
            <a:lvl5pPr marL="2286000" lvl="4" indent="-228600" algn="l" rtl="0">
              <a:spcBef>
                <a:spcPts val="600"/>
              </a:spcBef>
              <a:spcAft>
                <a:spcPts val="0"/>
              </a:spcAft>
              <a:buSzPts val="720"/>
              <a:buNone/>
              <a:defRPr sz="900"/>
            </a:lvl5pPr>
            <a:lvl6pPr marL="2743200" lvl="5" indent="-228600" algn="l" rtl="0">
              <a:spcBef>
                <a:spcPts val="600"/>
              </a:spcBef>
              <a:spcAft>
                <a:spcPts val="0"/>
              </a:spcAft>
              <a:buSzPts val="720"/>
              <a:buNone/>
              <a:defRPr sz="900"/>
            </a:lvl6pPr>
            <a:lvl7pPr marL="3200400" lvl="6" indent="-228600" algn="l" rtl="0">
              <a:spcBef>
                <a:spcPts val="600"/>
              </a:spcBef>
              <a:spcAft>
                <a:spcPts val="0"/>
              </a:spcAft>
              <a:buSzPts val="720"/>
              <a:buNone/>
              <a:defRPr sz="900"/>
            </a:lvl7pPr>
            <a:lvl8pPr marL="3657600" lvl="7" indent="-228600" algn="l" rtl="0">
              <a:spcBef>
                <a:spcPts val="600"/>
              </a:spcBef>
              <a:spcAft>
                <a:spcPts val="0"/>
              </a:spcAft>
              <a:buSzPts val="720"/>
              <a:buNone/>
              <a:defRPr sz="900"/>
            </a:lvl8pPr>
            <a:lvl9pPr marL="4114800" lvl="8" indent="-228600" algn="l" rtl="0">
              <a:spcBef>
                <a:spcPts val="600"/>
              </a:spcBef>
              <a:spcAft>
                <a:spcPts val="600"/>
              </a:spcAft>
              <a:buSzPts val="720"/>
              <a:buNone/>
              <a:defRPr sz="900"/>
            </a:lvl9pPr>
          </a:lstStyle>
          <a:p>
            <a:endParaRPr/>
          </a:p>
        </p:txBody>
      </p:sp>
      <p:sp>
        <p:nvSpPr>
          <p:cNvPr id="36" name="Google Shape;36;p12"/>
          <p:cNvSpPr txBox="1">
            <a:spLocks noGrp="1"/>
          </p:cNvSpPr>
          <p:nvPr>
            <p:ph type="body" idx="3"/>
          </p:nvPr>
        </p:nvSpPr>
        <p:spPr>
          <a:xfrm>
            <a:off x="4446711" y="1885949"/>
            <a:ext cx="3300900" cy="764700"/>
          </a:xfrm>
          <a:prstGeom prst="rect">
            <a:avLst/>
          </a:prstGeom>
          <a:noFill/>
          <a:ln>
            <a:noFill/>
          </a:ln>
        </p:spPr>
        <p:txBody>
          <a:bodyPr spcFirstLastPara="1" wrap="square" lIns="91425" tIns="45700" rIns="91425" bIns="45700" anchor="b" anchorCtr="0">
            <a:noAutofit/>
          </a:bodyPr>
          <a:lstStyle>
            <a:lvl1pPr marL="457200" lvl="0" indent="-228600" algn="ctr" rtl="0">
              <a:spcBef>
                <a:spcPts val="440"/>
              </a:spcBef>
              <a:spcAft>
                <a:spcPts val="0"/>
              </a:spcAft>
              <a:buSzPts val="1760"/>
              <a:buNone/>
              <a:defRPr sz="2200" b="0">
                <a:solidFill>
                  <a:schemeClr val="lt1"/>
                </a:solidFill>
              </a:defRPr>
            </a:lvl1pPr>
            <a:lvl2pPr marL="914400" lvl="1" indent="-228600" algn="l" rtl="0">
              <a:spcBef>
                <a:spcPts val="600"/>
              </a:spcBef>
              <a:spcAft>
                <a:spcPts val="0"/>
              </a:spcAft>
              <a:buSzPts val="1600"/>
              <a:buNone/>
              <a:defRPr sz="2000" b="1"/>
            </a:lvl2pPr>
            <a:lvl3pPr marL="1371600" lvl="2" indent="-228600" algn="l" rtl="0">
              <a:spcBef>
                <a:spcPts val="600"/>
              </a:spcBef>
              <a:spcAft>
                <a:spcPts val="0"/>
              </a:spcAft>
              <a:buSzPts val="1440"/>
              <a:buNone/>
              <a:defRPr sz="1800" b="1"/>
            </a:lvl3pPr>
            <a:lvl4pPr marL="1828800" lvl="3" indent="-228600" algn="l" rtl="0">
              <a:spcBef>
                <a:spcPts val="600"/>
              </a:spcBef>
              <a:spcAft>
                <a:spcPts val="0"/>
              </a:spcAft>
              <a:buSzPts val="1280"/>
              <a:buNone/>
              <a:defRPr sz="1600" b="1"/>
            </a:lvl4pPr>
            <a:lvl5pPr marL="2286000" lvl="4" indent="-228600" algn="l" rtl="0">
              <a:spcBef>
                <a:spcPts val="600"/>
              </a:spcBef>
              <a:spcAft>
                <a:spcPts val="0"/>
              </a:spcAft>
              <a:buSzPts val="1280"/>
              <a:buNone/>
              <a:defRPr sz="1600" b="1"/>
            </a:lvl5pPr>
            <a:lvl6pPr marL="2743200" lvl="5" indent="-228600" algn="l" rtl="0">
              <a:spcBef>
                <a:spcPts val="600"/>
              </a:spcBef>
              <a:spcAft>
                <a:spcPts val="0"/>
              </a:spcAft>
              <a:buSzPts val="1280"/>
              <a:buNone/>
              <a:defRPr sz="1600" b="1"/>
            </a:lvl6pPr>
            <a:lvl7pPr marL="3200400" lvl="6" indent="-228600" algn="l" rtl="0">
              <a:spcBef>
                <a:spcPts val="600"/>
              </a:spcBef>
              <a:spcAft>
                <a:spcPts val="0"/>
              </a:spcAft>
              <a:buSzPts val="1280"/>
              <a:buNone/>
              <a:defRPr sz="1600" b="1"/>
            </a:lvl7pPr>
            <a:lvl8pPr marL="3657600" lvl="7" indent="-228600" algn="l" rtl="0">
              <a:spcBef>
                <a:spcPts val="600"/>
              </a:spcBef>
              <a:spcAft>
                <a:spcPts val="0"/>
              </a:spcAft>
              <a:buSzPts val="1280"/>
              <a:buNone/>
              <a:defRPr sz="1600" b="1"/>
            </a:lvl8pPr>
            <a:lvl9pPr marL="4114800" lvl="8" indent="-228600" algn="l" rtl="0">
              <a:spcBef>
                <a:spcPts val="600"/>
              </a:spcBef>
              <a:spcAft>
                <a:spcPts val="600"/>
              </a:spcAft>
              <a:buSzPts val="1280"/>
              <a:buNone/>
              <a:defRPr sz="1600" b="1"/>
            </a:lvl9pPr>
          </a:lstStyle>
          <a:p>
            <a:endParaRPr/>
          </a:p>
        </p:txBody>
      </p:sp>
      <p:sp>
        <p:nvSpPr>
          <p:cNvPr id="37" name="Google Shape;37;p12"/>
          <p:cNvSpPr txBox="1">
            <a:spLocks noGrp="1"/>
          </p:cNvSpPr>
          <p:nvPr>
            <p:ph type="body" idx="4"/>
          </p:nvPr>
        </p:nvSpPr>
        <p:spPr>
          <a:xfrm>
            <a:off x="4441435" y="2768112"/>
            <a:ext cx="3300900" cy="3023100"/>
          </a:xfrm>
          <a:prstGeom prst="rect">
            <a:avLst/>
          </a:prstGeom>
          <a:noFill/>
          <a:ln>
            <a:noFill/>
          </a:ln>
        </p:spPr>
        <p:txBody>
          <a:bodyPr spcFirstLastPara="1" wrap="square" lIns="91425" tIns="45700" rIns="91425" bIns="45700" anchor="t" anchorCtr="0">
            <a:normAutofit/>
          </a:bodyPr>
          <a:lstStyle>
            <a:lvl1pPr marL="457200" lvl="0" indent="-228600" algn="ctr" rtl="0">
              <a:spcBef>
                <a:spcPts val="280"/>
              </a:spcBef>
              <a:spcAft>
                <a:spcPts val="0"/>
              </a:spcAft>
              <a:buSzPts val="1120"/>
              <a:buNone/>
              <a:defRPr sz="1400"/>
            </a:lvl1pPr>
            <a:lvl2pPr marL="914400" lvl="1" indent="-228600" algn="l" rtl="0">
              <a:spcBef>
                <a:spcPts val="600"/>
              </a:spcBef>
              <a:spcAft>
                <a:spcPts val="0"/>
              </a:spcAft>
              <a:buSzPts val="960"/>
              <a:buNone/>
              <a:defRPr sz="1200"/>
            </a:lvl2pPr>
            <a:lvl3pPr marL="1371600" lvl="2" indent="-228600" algn="l" rtl="0">
              <a:spcBef>
                <a:spcPts val="600"/>
              </a:spcBef>
              <a:spcAft>
                <a:spcPts val="0"/>
              </a:spcAft>
              <a:buSzPts val="800"/>
              <a:buNone/>
              <a:defRPr sz="1000"/>
            </a:lvl3pPr>
            <a:lvl4pPr marL="1828800" lvl="3" indent="-228600" algn="l" rtl="0">
              <a:spcBef>
                <a:spcPts val="600"/>
              </a:spcBef>
              <a:spcAft>
                <a:spcPts val="0"/>
              </a:spcAft>
              <a:buSzPts val="720"/>
              <a:buNone/>
              <a:defRPr sz="900"/>
            </a:lvl4pPr>
            <a:lvl5pPr marL="2286000" lvl="4" indent="-228600" algn="l" rtl="0">
              <a:spcBef>
                <a:spcPts val="600"/>
              </a:spcBef>
              <a:spcAft>
                <a:spcPts val="0"/>
              </a:spcAft>
              <a:buSzPts val="720"/>
              <a:buNone/>
              <a:defRPr sz="900"/>
            </a:lvl5pPr>
            <a:lvl6pPr marL="2743200" lvl="5" indent="-228600" algn="l" rtl="0">
              <a:spcBef>
                <a:spcPts val="600"/>
              </a:spcBef>
              <a:spcAft>
                <a:spcPts val="0"/>
              </a:spcAft>
              <a:buSzPts val="720"/>
              <a:buNone/>
              <a:defRPr sz="900"/>
            </a:lvl6pPr>
            <a:lvl7pPr marL="3200400" lvl="6" indent="-228600" algn="l" rtl="0">
              <a:spcBef>
                <a:spcPts val="600"/>
              </a:spcBef>
              <a:spcAft>
                <a:spcPts val="0"/>
              </a:spcAft>
              <a:buSzPts val="720"/>
              <a:buNone/>
              <a:defRPr sz="900"/>
            </a:lvl7pPr>
            <a:lvl8pPr marL="3657600" lvl="7" indent="-228600" algn="l" rtl="0">
              <a:spcBef>
                <a:spcPts val="600"/>
              </a:spcBef>
              <a:spcAft>
                <a:spcPts val="0"/>
              </a:spcAft>
              <a:buSzPts val="720"/>
              <a:buNone/>
              <a:defRPr sz="900"/>
            </a:lvl8pPr>
            <a:lvl9pPr marL="4114800" lvl="8" indent="-228600" algn="l" rtl="0">
              <a:spcBef>
                <a:spcPts val="600"/>
              </a:spcBef>
              <a:spcAft>
                <a:spcPts val="600"/>
              </a:spcAft>
              <a:buSzPts val="720"/>
              <a:buNone/>
              <a:defRPr sz="900"/>
            </a:lvl9pPr>
          </a:lstStyle>
          <a:p>
            <a:endParaRPr/>
          </a:p>
        </p:txBody>
      </p:sp>
      <p:sp>
        <p:nvSpPr>
          <p:cNvPr id="38" name="Google Shape;38;p12"/>
          <p:cNvSpPr txBox="1">
            <a:spLocks noGrp="1"/>
          </p:cNvSpPr>
          <p:nvPr>
            <p:ph type="body" idx="5"/>
          </p:nvPr>
        </p:nvSpPr>
        <p:spPr>
          <a:xfrm>
            <a:off x="7966572" y="1885950"/>
            <a:ext cx="3300900" cy="764700"/>
          </a:xfrm>
          <a:prstGeom prst="rect">
            <a:avLst/>
          </a:prstGeom>
          <a:noFill/>
          <a:ln>
            <a:noFill/>
          </a:ln>
        </p:spPr>
        <p:txBody>
          <a:bodyPr spcFirstLastPara="1" wrap="square" lIns="91425" tIns="45700" rIns="91425" bIns="45700" anchor="b" anchorCtr="0">
            <a:noAutofit/>
          </a:bodyPr>
          <a:lstStyle>
            <a:lvl1pPr marL="457200" lvl="0" indent="-228600" algn="ctr" rtl="0">
              <a:spcBef>
                <a:spcPts val="440"/>
              </a:spcBef>
              <a:spcAft>
                <a:spcPts val="0"/>
              </a:spcAft>
              <a:buSzPts val="1760"/>
              <a:buNone/>
              <a:defRPr sz="2200" b="0">
                <a:solidFill>
                  <a:schemeClr val="lt1"/>
                </a:solidFill>
              </a:defRPr>
            </a:lvl1pPr>
            <a:lvl2pPr marL="914400" lvl="1" indent="-228600" algn="l" rtl="0">
              <a:spcBef>
                <a:spcPts val="600"/>
              </a:spcBef>
              <a:spcAft>
                <a:spcPts val="0"/>
              </a:spcAft>
              <a:buSzPts val="1600"/>
              <a:buNone/>
              <a:defRPr sz="2000" b="1"/>
            </a:lvl2pPr>
            <a:lvl3pPr marL="1371600" lvl="2" indent="-228600" algn="l" rtl="0">
              <a:spcBef>
                <a:spcPts val="600"/>
              </a:spcBef>
              <a:spcAft>
                <a:spcPts val="0"/>
              </a:spcAft>
              <a:buSzPts val="1440"/>
              <a:buNone/>
              <a:defRPr sz="1800" b="1"/>
            </a:lvl3pPr>
            <a:lvl4pPr marL="1828800" lvl="3" indent="-228600" algn="l" rtl="0">
              <a:spcBef>
                <a:spcPts val="600"/>
              </a:spcBef>
              <a:spcAft>
                <a:spcPts val="0"/>
              </a:spcAft>
              <a:buSzPts val="1280"/>
              <a:buNone/>
              <a:defRPr sz="1600" b="1"/>
            </a:lvl4pPr>
            <a:lvl5pPr marL="2286000" lvl="4" indent="-228600" algn="l" rtl="0">
              <a:spcBef>
                <a:spcPts val="600"/>
              </a:spcBef>
              <a:spcAft>
                <a:spcPts val="0"/>
              </a:spcAft>
              <a:buSzPts val="1280"/>
              <a:buNone/>
              <a:defRPr sz="1600" b="1"/>
            </a:lvl5pPr>
            <a:lvl6pPr marL="2743200" lvl="5" indent="-228600" algn="l" rtl="0">
              <a:spcBef>
                <a:spcPts val="600"/>
              </a:spcBef>
              <a:spcAft>
                <a:spcPts val="0"/>
              </a:spcAft>
              <a:buSzPts val="1280"/>
              <a:buNone/>
              <a:defRPr sz="1600" b="1"/>
            </a:lvl6pPr>
            <a:lvl7pPr marL="3200400" lvl="6" indent="-228600" algn="l" rtl="0">
              <a:spcBef>
                <a:spcPts val="600"/>
              </a:spcBef>
              <a:spcAft>
                <a:spcPts val="0"/>
              </a:spcAft>
              <a:buSzPts val="1280"/>
              <a:buNone/>
              <a:defRPr sz="1600" b="1"/>
            </a:lvl7pPr>
            <a:lvl8pPr marL="3657600" lvl="7" indent="-228600" algn="l" rtl="0">
              <a:spcBef>
                <a:spcPts val="600"/>
              </a:spcBef>
              <a:spcAft>
                <a:spcPts val="0"/>
              </a:spcAft>
              <a:buSzPts val="1280"/>
              <a:buNone/>
              <a:defRPr sz="1600" b="1"/>
            </a:lvl8pPr>
            <a:lvl9pPr marL="4114800" lvl="8" indent="-228600" algn="l" rtl="0">
              <a:spcBef>
                <a:spcPts val="600"/>
              </a:spcBef>
              <a:spcAft>
                <a:spcPts val="600"/>
              </a:spcAft>
              <a:buSzPts val="1280"/>
              <a:buNone/>
              <a:defRPr sz="1600" b="1"/>
            </a:lvl9pPr>
          </a:lstStyle>
          <a:p>
            <a:endParaRPr/>
          </a:p>
        </p:txBody>
      </p:sp>
      <p:sp>
        <p:nvSpPr>
          <p:cNvPr id="39" name="Google Shape;39;p12"/>
          <p:cNvSpPr txBox="1">
            <a:spLocks noGrp="1"/>
          </p:cNvSpPr>
          <p:nvPr>
            <p:ph type="body" idx="6"/>
          </p:nvPr>
        </p:nvSpPr>
        <p:spPr>
          <a:xfrm>
            <a:off x="7966572" y="2768110"/>
            <a:ext cx="3300900" cy="3023100"/>
          </a:xfrm>
          <a:prstGeom prst="rect">
            <a:avLst/>
          </a:prstGeom>
          <a:noFill/>
          <a:ln>
            <a:noFill/>
          </a:ln>
        </p:spPr>
        <p:txBody>
          <a:bodyPr spcFirstLastPara="1" wrap="square" lIns="91425" tIns="45700" rIns="91425" bIns="45700" anchor="t" anchorCtr="0">
            <a:normAutofit/>
          </a:bodyPr>
          <a:lstStyle>
            <a:lvl1pPr marL="457200" lvl="0" indent="-228600" algn="ctr" rtl="0">
              <a:spcBef>
                <a:spcPts val="280"/>
              </a:spcBef>
              <a:spcAft>
                <a:spcPts val="0"/>
              </a:spcAft>
              <a:buSzPts val="1120"/>
              <a:buNone/>
              <a:defRPr sz="1400"/>
            </a:lvl1pPr>
            <a:lvl2pPr marL="914400" lvl="1" indent="-228600" algn="l" rtl="0">
              <a:spcBef>
                <a:spcPts val="600"/>
              </a:spcBef>
              <a:spcAft>
                <a:spcPts val="0"/>
              </a:spcAft>
              <a:buSzPts val="960"/>
              <a:buNone/>
              <a:defRPr sz="1200"/>
            </a:lvl2pPr>
            <a:lvl3pPr marL="1371600" lvl="2" indent="-228600" algn="l" rtl="0">
              <a:spcBef>
                <a:spcPts val="600"/>
              </a:spcBef>
              <a:spcAft>
                <a:spcPts val="0"/>
              </a:spcAft>
              <a:buSzPts val="800"/>
              <a:buNone/>
              <a:defRPr sz="1000"/>
            </a:lvl3pPr>
            <a:lvl4pPr marL="1828800" lvl="3" indent="-228600" algn="l" rtl="0">
              <a:spcBef>
                <a:spcPts val="600"/>
              </a:spcBef>
              <a:spcAft>
                <a:spcPts val="0"/>
              </a:spcAft>
              <a:buSzPts val="720"/>
              <a:buNone/>
              <a:defRPr sz="900"/>
            </a:lvl4pPr>
            <a:lvl5pPr marL="2286000" lvl="4" indent="-228600" algn="l" rtl="0">
              <a:spcBef>
                <a:spcPts val="600"/>
              </a:spcBef>
              <a:spcAft>
                <a:spcPts val="0"/>
              </a:spcAft>
              <a:buSzPts val="720"/>
              <a:buNone/>
              <a:defRPr sz="900"/>
            </a:lvl5pPr>
            <a:lvl6pPr marL="2743200" lvl="5" indent="-228600" algn="l" rtl="0">
              <a:spcBef>
                <a:spcPts val="600"/>
              </a:spcBef>
              <a:spcAft>
                <a:spcPts val="0"/>
              </a:spcAft>
              <a:buSzPts val="720"/>
              <a:buNone/>
              <a:defRPr sz="900"/>
            </a:lvl6pPr>
            <a:lvl7pPr marL="3200400" lvl="6" indent="-228600" algn="l" rtl="0">
              <a:spcBef>
                <a:spcPts val="600"/>
              </a:spcBef>
              <a:spcAft>
                <a:spcPts val="0"/>
              </a:spcAft>
              <a:buSzPts val="720"/>
              <a:buNone/>
              <a:defRPr sz="900"/>
            </a:lvl7pPr>
            <a:lvl8pPr marL="3657600" lvl="7" indent="-228600" algn="l" rtl="0">
              <a:spcBef>
                <a:spcPts val="600"/>
              </a:spcBef>
              <a:spcAft>
                <a:spcPts val="0"/>
              </a:spcAft>
              <a:buSzPts val="720"/>
              <a:buNone/>
              <a:defRPr sz="900"/>
            </a:lvl8pPr>
            <a:lvl9pPr marL="4114800" lvl="8" indent="-228600" algn="l" rtl="0">
              <a:spcBef>
                <a:spcPts val="600"/>
              </a:spcBef>
              <a:spcAft>
                <a:spcPts val="600"/>
              </a:spcAft>
              <a:buSzPts val="720"/>
              <a:buNone/>
              <a:defRPr sz="900"/>
            </a:lvl9pPr>
          </a:lstStyle>
          <a:p>
            <a:endParaRPr/>
          </a:p>
        </p:txBody>
      </p:sp>
      <p:sp>
        <p:nvSpPr>
          <p:cNvPr id="40" name="Google Shape;40;p12"/>
          <p:cNvSpPr txBox="1">
            <a:spLocks noGrp="1"/>
          </p:cNvSpPr>
          <p:nvPr>
            <p:ph type="dt" idx="10"/>
          </p:nvPr>
        </p:nvSpPr>
        <p:spPr>
          <a:xfrm>
            <a:off x="9904412" y="6172200"/>
            <a:ext cx="1600200" cy="365100"/>
          </a:xfrm>
          <a:prstGeom prst="rect">
            <a:avLst/>
          </a:prstGeom>
          <a:noFill/>
          <a:ln>
            <a:noFill/>
          </a:ln>
        </p:spPr>
        <p:txBody>
          <a:bodyPr spcFirstLastPara="1" wrap="square" lIns="91425" tIns="45700" rIns="91425" bIns="45700" anchor="t" anchorCtr="0">
            <a:noAutofit/>
          </a:bodyPr>
          <a:lstStyle>
            <a:lvl1pPr lvl="0" algn="r"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41" name="Google Shape;41;p12"/>
          <p:cNvSpPr txBox="1">
            <a:spLocks noGrp="1"/>
          </p:cNvSpPr>
          <p:nvPr>
            <p:ph type="ftr" idx="11"/>
          </p:nvPr>
        </p:nvSpPr>
        <p:spPr>
          <a:xfrm>
            <a:off x="684212" y="6172200"/>
            <a:ext cx="7543800" cy="365100"/>
          </a:xfrm>
          <a:prstGeom prst="rect">
            <a:avLst/>
          </a:prstGeom>
          <a:noFill/>
          <a:ln>
            <a:noFill/>
          </a:ln>
        </p:spPr>
        <p:txBody>
          <a:bodyPr spcFirstLastPara="1" wrap="square" lIns="91425" tIns="45700" rIns="91425" bIns="45700" anchor="t" anchorCtr="0">
            <a:noAutofit/>
          </a:bodyPr>
          <a:lstStyle>
            <a:lvl1pPr lvl="0" algn="l"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42" name="Google Shape;42;p12"/>
          <p:cNvSpPr txBox="1">
            <a:spLocks noGrp="1"/>
          </p:cNvSpPr>
          <p:nvPr>
            <p:ph type="sldNum" idx="12"/>
          </p:nvPr>
        </p:nvSpPr>
        <p:spPr>
          <a:xfrm>
            <a:off x="10363200" y="5578475"/>
            <a:ext cx="1142100" cy="669900"/>
          </a:xfrm>
          <a:prstGeom prst="rect">
            <a:avLst/>
          </a:prstGeom>
          <a:noFill/>
          <a:ln>
            <a:noFill/>
          </a:ln>
        </p:spPr>
        <p:txBody>
          <a:bodyPr spcFirstLastPara="1" wrap="square" lIns="91425" tIns="45700" rIns="91425" bIns="45700" anchor="b"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de-DE"/>
              <a:t>‹Nr.›</a:t>
            </a:fld>
            <a:endParaRPr/>
          </a:p>
        </p:txBody>
      </p:sp>
    </p:spTree>
  </p:cSld>
  <p:clrMapOvr>
    <a:masterClrMapping/>
  </p:clrMapOvr>
  <p:transition spd="med">
    <p:push/>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Titelfolie" type="title">
  <p:cSld name="TITLE">
    <p:spTree>
      <p:nvGrpSpPr>
        <p:cNvPr id="1" name="Shape 166"/>
        <p:cNvGrpSpPr/>
        <p:nvPr/>
      </p:nvGrpSpPr>
      <p:grpSpPr>
        <a:xfrm>
          <a:off x="0" y="0"/>
          <a:ext cx="0" cy="0"/>
          <a:chOff x="0" y="0"/>
          <a:chExt cx="0" cy="0"/>
        </a:xfrm>
      </p:grpSpPr>
      <p:sp>
        <p:nvSpPr>
          <p:cNvPr id="167" name="Google Shape;167;p29"/>
          <p:cNvSpPr/>
          <p:nvPr/>
        </p:nvSpPr>
        <p:spPr>
          <a:xfrm>
            <a:off x="446534" y="3085764"/>
            <a:ext cx="11298900" cy="3338100"/>
          </a:xfrm>
          <a:prstGeom prst="rect">
            <a:avLst/>
          </a:prstGeom>
          <a:solidFill>
            <a:srgbClr val="46535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168;p29"/>
          <p:cNvSpPr txBox="1">
            <a:spLocks noGrp="1"/>
          </p:cNvSpPr>
          <p:nvPr>
            <p:ph type="ctrTitle"/>
          </p:nvPr>
        </p:nvSpPr>
        <p:spPr>
          <a:xfrm>
            <a:off x="581191" y="1020431"/>
            <a:ext cx="10993500" cy="1475100"/>
          </a:xfrm>
          <a:prstGeom prst="rect">
            <a:avLst/>
          </a:prstGeom>
          <a:noFill/>
          <a:ln>
            <a:noFill/>
          </a:ln>
        </p:spPr>
        <p:txBody>
          <a:bodyPr spcFirstLastPara="1" wrap="square" lIns="91425" tIns="45700" rIns="91425" bIns="45700" anchor="b" anchorCtr="0">
            <a:normAutofit/>
          </a:bodyPr>
          <a:lstStyle>
            <a:lvl1pPr lvl="0" algn="l" rtl="0">
              <a:spcBef>
                <a:spcPts val="0"/>
              </a:spcBef>
              <a:spcAft>
                <a:spcPts val="0"/>
              </a:spcAft>
              <a:buClr>
                <a:srgbClr val="3F3F3F"/>
              </a:buClr>
              <a:buSzPts val="3600"/>
              <a:buFont typeface="Gill Sans"/>
              <a:buNone/>
              <a:defRPr sz="3600">
                <a:solidFill>
                  <a:srgbClr val="3F3F3F"/>
                </a:solidFill>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169" name="Google Shape;169;p29"/>
          <p:cNvSpPr txBox="1">
            <a:spLocks noGrp="1"/>
          </p:cNvSpPr>
          <p:nvPr>
            <p:ph type="subTitle" idx="1"/>
          </p:nvPr>
        </p:nvSpPr>
        <p:spPr>
          <a:xfrm>
            <a:off x="581194" y="2495445"/>
            <a:ext cx="10993500" cy="590400"/>
          </a:xfrm>
          <a:prstGeom prst="rect">
            <a:avLst/>
          </a:prstGeom>
          <a:noFill/>
          <a:ln>
            <a:noFill/>
          </a:ln>
        </p:spPr>
        <p:txBody>
          <a:bodyPr spcFirstLastPara="1" wrap="square" lIns="91425" tIns="45700" rIns="91425" bIns="45700" anchor="t" anchorCtr="0">
            <a:normAutofit/>
          </a:bodyPr>
          <a:lstStyle>
            <a:lvl1pPr lvl="0" algn="l" rtl="0">
              <a:spcBef>
                <a:spcPts val="320"/>
              </a:spcBef>
              <a:spcAft>
                <a:spcPts val="0"/>
              </a:spcAft>
              <a:buSzPts val="1472"/>
              <a:buNone/>
              <a:defRPr sz="1600" cap="none">
                <a:solidFill>
                  <a:schemeClr val="accent1"/>
                </a:solidFill>
              </a:defRPr>
            </a:lvl1pPr>
            <a:lvl2pPr lvl="1" algn="ctr" rtl="0">
              <a:spcBef>
                <a:spcPts val="600"/>
              </a:spcBef>
              <a:spcAft>
                <a:spcPts val="0"/>
              </a:spcAft>
              <a:buSzPts val="1472"/>
              <a:buNone/>
              <a:defRPr>
                <a:solidFill>
                  <a:srgbClr val="888888"/>
                </a:solidFill>
              </a:defRPr>
            </a:lvl2pPr>
            <a:lvl3pPr lvl="2" algn="ctr" rtl="0">
              <a:spcBef>
                <a:spcPts val="600"/>
              </a:spcBef>
              <a:spcAft>
                <a:spcPts val="0"/>
              </a:spcAft>
              <a:buSzPts val="1288"/>
              <a:buNone/>
              <a:defRPr>
                <a:solidFill>
                  <a:srgbClr val="888888"/>
                </a:solidFill>
              </a:defRPr>
            </a:lvl3pPr>
            <a:lvl4pPr lvl="3" algn="ctr" rtl="0">
              <a:spcBef>
                <a:spcPts val="600"/>
              </a:spcBef>
              <a:spcAft>
                <a:spcPts val="0"/>
              </a:spcAft>
              <a:buSzPts val="1104"/>
              <a:buNone/>
              <a:defRPr>
                <a:solidFill>
                  <a:srgbClr val="888888"/>
                </a:solidFill>
              </a:defRPr>
            </a:lvl4pPr>
            <a:lvl5pPr lvl="4" algn="ctr" rtl="0">
              <a:spcBef>
                <a:spcPts val="600"/>
              </a:spcBef>
              <a:spcAft>
                <a:spcPts val="0"/>
              </a:spcAft>
              <a:buSzPts val="1104"/>
              <a:buNone/>
              <a:defRPr>
                <a:solidFill>
                  <a:srgbClr val="888888"/>
                </a:solidFill>
              </a:defRPr>
            </a:lvl5pPr>
            <a:lvl6pPr lvl="5" algn="ctr" rtl="0">
              <a:spcBef>
                <a:spcPts val="600"/>
              </a:spcBef>
              <a:spcAft>
                <a:spcPts val="0"/>
              </a:spcAft>
              <a:buSzPts val="1104"/>
              <a:buNone/>
              <a:defRPr>
                <a:solidFill>
                  <a:srgbClr val="888888"/>
                </a:solidFill>
              </a:defRPr>
            </a:lvl6pPr>
            <a:lvl7pPr lvl="6" algn="ctr" rtl="0">
              <a:spcBef>
                <a:spcPts val="600"/>
              </a:spcBef>
              <a:spcAft>
                <a:spcPts val="0"/>
              </a:spcAft>
              <a:buSzPts val="1104"/>
              <a:buNone/>
              <a:defRPr>
                <a:solidFill>
                  <a:srgbClr val="888888"/>
                </a:solidFill>
              </a:defRPr>
            </a:lvl7pPr>
            <a:lvl8pPr lvl="7" algn="ctr" rtl="0">
              <a:spcBef>
                <a:spcPts val="600"/>
              </a:spcBef>
              <a:spcAft>
                <a:spcPts val="0"/>
              </a:spcAft>
              <a:buSzPts val="1104"/>
              <a:buNone/>
              <a:defRPr>
                <a:solidFill>
                  <a:srgbClr val="888888"/>
                </a:solidFill>
              </a:defRPr>
            </a:lvl8pPr>
            <a:lvl9pPr lvl="8" algn="ctr" rtl="0">
              <a:spcBef>
                <a:spcPts val="600"/>
              </a:spcBef>
              <a:spcAft>
                <a:spcPts val="600"/>
              </a:spcAft>
              <a:buSzPts val="1104"/>
              <a:buNone/>
              <a:defRPr>
                <a:solidFill>
                  <a:srgbClr val="888888"/>
                </a:solidFill>
              </a:defRPr>
            </a:lvl9pPr>
          </a:lstStyle>
          <a:p>
            <a:endParaRPr/>
          </a:p>
        </p:txBody>
      </p:sp>
      <p:sp>
        <p:nvSpPr>
          <p:cNvPr id="170" name="Google Shape;170;p29"/>
          <p:cNvSpPr txBox="1">
            <a:spLocks noGrp="1"/>
          </p:cNvSpPr>
          <p:nvPr>
            <p:ph type="dt" idx="10"/>
          </p:nvPr>
        </p:nvSpPr>
        <p:spPr>
          <a:xfrm>
            <a:off x="7605951" y="6423914"/>
            <a:ext cx="2844900" cy="365100"/>
          </a:xfrm>
          <a:prstGeom prst="rect">
            <a:avLst/>
          </a:prstGeom>
          <a:noFill/>
          <a:ln>
            <a:noFill/>
          </a:ln>
        </p:spPr>
        <p:txBody>
          <a:bodyPr spcFirstLastPara="1" wrap="square" lIns="91425" tIns="45700" rIns="91425" bIns="45700" anchor="ctr" anchorCtr="0">
            <a:noAutofit/>
          </a:bodyPr>
          <a:lstStyle>
            <a:lvl1pPr lvl="0" algn="r"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171" name="Google Shape;171;p29"/>
          <p:cNvSpPr txBox="1">
            <a:spLocks noGrp="1"/>
          </p:cNvSpPr>
          <p:nvPr>
            <p:ph type="ftr" idx="11"/>
          </p:nvPr>
        </p:nvSpPr>
        <p:spPr>
          <a:xfrm>
            <a:off x="581192" y="6423914"/>
            <a:ext cx="6917100" cy="365100"/>
          </a:xfrm>
          <a:prstGeom prst="rect">
            <a:avLst/>
          </a:prstGeom>
          <a:noFill/>
          <a:ln>
            <a:noFill/>
          </a:ln>
        </p:spPr>
        <p:txBody>
          <a:bodyPr spcFirstLastPara="1" wrap="square" lIns="91425" tIns="45700" rIns="91425" bIns="45700" anchor="ctr" anchorCtr="0">
            <a:noAutofit/>
          </a:bodyPr>
          <a:lstStyle>
            <a:lvl1pPr lvl="0" algn="l"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172" name="Google Shape;172;p29"/>
          <p:cNvSpPr txBox="1">
            <a:spLocks noGrp="1"/>
          </p:cNvSpPr>
          <p:nvPr>
            <p:ph type="sldNum" idx="12"/>
          </p:nvPr>
        </p:nvSpPr>
        <p:spPr>
          <a:xfrm>
            <a:off x="10558300" y="6423914"/>
            <a:ext cx="1052400" cy="365100"/>
          </a:xfrm>
          <a:prstGeom prst="rect">
            <a:avLst/>
          </a:prstGeom>
          <a:noFill/>
          <a:ln>
            <a:noFill/>
          </a:ln>
        </p:spPr>
        <p:txBody>
          <a:bodyPr spcFirstLastPara="1" wrap="square" lIns="91425" tIns="45700" rIns="91425" bIns="45700"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de-DE"/>
              <a:t>‹Nr.›</a:t>
            </a:fld>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matchingName="1_Titelfolie">
  <p:cSld name="1_Titelfolie">
    <p:spTree>
      <p:nvGrpSpPr>
        <p:cNvPr id="1" name="Shape 173"/>
        <p:cNvGrpSpPr/>
        <p:nvPr/>
      </p:nvGrpSpPr>
      <p:grpSpPr>
        <a:xfrm>
          <a:off x="0" y="0"/>
          <a:ext cx="0" cy="0"/>
          <a:chOff x="0" y="0"/>
          <a:chExt cx="0" cy="0"/>
        </a:xfrm>
      </p:grpSpPr>
      <p:sp>
        <p:nvSpPr>
          <p:cNvPr id="174" name="Google Shape;174;p30"/>
          <p:cNvSpPr>
            <a:spLocks noGrp="1"/>
          </p:cNvSpPr>
          <p:nvPr>
            <p:ph type="pic" idx="2"/>
          </p:nvPr>
        </p:nvSpPr>
        <p:spPr>
          <a:xfrm>
            <a:off x="0" y="0"/>
            <a:ext cx="12192000" cy="6858000"/>
          </a:xfrm>
          <a:prstGeom prst="rect">
            <a:avLst/>
          </a:prstGeom>
          <a:noFill/>
          <a:ln>
            <a:noFill/>
          </a:ln>
        </p:spPr>
      </p:sp>
      <p:sp>
        <p:nvSpPr>
          <p:cNvPr id="175" name="Google Shape;175;p30"/>
          <p:cNvSpPr/>
          <p:nvPr/>
        </p:nvSpPr>
        <p:spPr>
          <a:xfrm>
            <a:off x="446534" y="4284627"/>
            <a:ext cx="11292900" cy="2011800"/>
          </a:xfrm>
          <a:prstGeom prst="rect">
            <a:avLst/>
          </a:prstGeom>
          <a:solidFill>
            <a:srgbClr val="46535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176;p30"/>
          <p:cNvSpPr txBox="1">
            <a:spLocks noGrp="1"/>
          </p:cNvSpPr>
          <p:nvPr>
            <p:ph type="subTitle" idx="1"/>
          </p:nvPr>
        </p:nvSpPr>
        <p:spPr>
          <a:xfrm>
            <a:off x="581194" y="5695849"/>
            <a:ext cx="10993500" cy="590400"/>
          </a:xfrm>
          <a:prstGeom prst="rect">
            <a:avLst/>
          </a:prstGeom>
          <a:noFill/>
          <a:ln>
            <a:noFill/>
          </a:ln>
        </p:spPr>
        <p:txBody>
          <a:bodyPr spcFirstLastPara="1" wrap="square" lIns="91425" tIns="45700" rIns="91425" bIns="45700" anchor="t" anchorCtr="0">
            <a:normAutofit/>
          </a:bodyPr>
          <a:lstStyle>
            <a:lvl1pPr lvl="0" algn="l" rtl="0">
              <a:spcBef>
                <a:spcPts val="320"/>
              </a:spcBef>
              <a:spcAft>
                <a:spcPts val="0"/>
              </a:spcAft>
              <a:buSzPts val="1472"/>
              <a:buNone/>
              <a:defRPr sz="1600" cap="none">
                <a:solidFill>
                  <a:schemeClr val="accent1"/>
                </a:solidFill>
              </a:defRPr>
            </a:lvl1pPr>
            <a:lvl2pPr lvl="1" algn="ctr" rtl="0">
              <a:spcBef>
                <a:spcPts val="600"/>
              </a:spcBef>
              <a:spcAft>
                <a:spcPts val="0"/>
              </a:spcAft>
              <a:buSzPts val="1472"/>
              <a:buNone/>
              <a:defRPr>
                <a:solidFill>
                  <a:srgbClr val="888888"/>
                </a:solidFill>
              </a:defRPr>
            </a:lvl2pPr>
            <a:lvl3pPr lvl="2" algn="ctr" rtl="0">
              <a:spcBef>
                <a:spcPts val="600"/>
              </a:spcBef>
              <a:spcAft>
                <a:spcPts val="0"/>
              </a:spcAft>
              <a:buSzPts val="1288"/>
              <a:buNone/>
              <a:defRPr>
                <a:solidFill>
                  <a:srgbClr val="888888"/>
                </a:solidFill>
              </a:defRPr>
            </a:lvl3pPr>
            <a:lvl4pPr lvl="3" algn="ctr" rtl="0">
              <a:spcBef>
                <a:spcPts val="600"/>
              </a:spcBef>
              <a:spcAft>
                <a:spcPts val="0"/>
              </a:spcAft>
              <a:buSzPts val="1104"/>
              <a:buNone/>
              <a:defRPr>
                <a:solidFill>
                  <a:srgbClr val="888888"/>
                </a:solidFill>
              </a:defRPr>
            </a:lvl4pPr>
            <a:lvl5pPr lvl="4" algn="ctr" rtl="0">
              <a:spcBef>
                <a:spcPts val="600"/>
              </a:spcBef>
              <a:spcAft>
                <a:spcPts val="0"/>
              </a:spcAft>
              <a:buSzPts val="1104"/>
              <a:buNone/>
              <a:defRPr>
                <a:solidFill>
                  <a:srgbClr val="888888"/>
                </a:solidFill>
              </a:defRPr>
            </a:lvl5pPr>
            <a:lvl6pPr lvl="5" algn="ctr" rtl="0">
              <a:spcBef>
                <a:spcPts val="600"/>
              </a:spcBef>
              <a:spcAft>
                <a:spcPts val="0"/>
              </a:spcAft>
              <a:buSzPts val="1104"/>
              <a:buNone/>
              <a:defRPr>
                <a:solidFill>
                  <a:srgbClr val="888888"/>
                </a:solidFill>
              </a:defRPr>
            </a:lvl6pPr>
            <a:lvl7pPr lvl="6" algn="ctr" rtl="0">
              <a:spcBef>
                <a:spcPts val="600"/>
              </a:spcBef>
              <a:spcAft>
                <a:spcPts val="0"/>
              </a:spcAft>
              <a:buSzPts val="1104"/>
              <a:buNone/>
              <a:defRPr>
                <a:solidFill>
                  <a:srgbClr val="888888"/>
                </a:solidFill>
              </a:defRPr>
            </a:lvl7pPr>
            <a:lvl8pPr lvl="7" algn="ctr" rtl="0">
              <a:spcBef>
                <a:spcPts val="600"/>
              </a:spcBef>
              <a:spcAft>
                <a:spcPts val="0"/>
              </a:spcAft>
              <a:buSzPts val="1104"/>
              <a:buNone/>
              <a:defRPr>
                <a:solidFill>
                  <a:srgbClr val="888888"/>
                </a:solidFill>
              </a:defRPr>
            </a:lvl8pPr>
            <a:lvl9pPr lvl="8" algn="ctr" rtl="0">
              <a:spcBef>
                <a:spcPts val="600"/>
              </a:spcBef>
              <a:spcAft>
                <a:spcPts val="600"/>
              </a:spcAft>
              <a:buSzPts val="1104"/>
              <a:buNone/>
              <a:defRPr>
                <a:solidFill>
                  <a:srgbClr val="888888"/>
                </a:solidFill>
              </a:defRPr>
            </a:lvl9pPr>
          </a:lstStyle>
          <a:p>
            <a:endParaRPr/>
          </a:p>
        </p:txBody>
      </p:sp>
      <p:sp>
        <p:nvSpPr>
          <p:cNvPr id="177" name="Google Shape;177;p30"/>
          <p:cNvSpPr/>
          <p:nvPr/>
        </p:nvSpPr>
        <p:spPr>
          <a:xfrm>
            <a:off x="446534" y="4114808"/>
            <a:ext cx="11292900" cy="915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178;p30"/>
          <p:cNvSpPr txBox="1">
            <a:spLocks noGrp="1"/>
          </p:cNvSpPr>
          <p:nvPr>
            <p:ph type="ctrTitle"/>
          </p:nvPr>
        </p:nvSpPr>
        <p:spPr>
          <a:xfrm>
            <a:off x="581191" y="4220835"/>
            <a:ext cx="10993500" cy="1475100"/>
          </a:xfrm>
          <a:prstGeom prst="rect">
            <a:avLst/>
          </a:prstGeom>
          <a:noFill/>
          <a:ln>
            <a:noFill/>
          </a:ln>
        </p:spPr>
        <p:txBody>
          <a:bodyPr spcFirstLastPara="1" wrap="square" lIns="91425" tIns="45700" rIns="91425" bIns="45700" anchor="b" anchorCtr="0">
            <a:normAutofit/>
          </a:bodyPr>
          <a:lstStyle>
            <a:lvl1pPr lvl="0" algn="l" rtl="0">
              <a:spcBef>
                <a:spcPts val="0"/>
              </a:spcBef>
              <a:spcAft>
                <a:spcPts val="0"/>
              </a:spcAft>
              <a:buClr>
                <a:schemeClr val="lt1"/>
              </a:buClr>
              <a:buSzPts val="3600"/>
              <a:buFont typeface="Gill Sans"/>
              <a:buNone/>
              <a:defRPr sz="3600">
                <a:solidFill>
                  <a:schemeClr val="lt1"/>
                </a:solidFill>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Titel und Inhalt" type="obj">
  <p:cSld name="OBJECT">
    <p:spTree>
      <p:nvGrpSpPr>
        <p:cNvPr id="1" name="Shape 179"/>
        <p:cNvGrpSpPr/>
        <p:nvPr/>
      </p:nvGrpSpPr>
      <p:grpSpPr>
        <a:xfrm>
          <a:off x="0" y="0"/>
          <a:ext cx="0" cy="0"/>
          <a:chOff x="0" y="0"/>
          <a:chExt cx="0" cy="0"/>
        </a:xfrm>
      </p:grpSpPr>
      <p:sp>
        <p:nvSpPr>
          <p:cNvPr id="180" name="Google Shape;180;p31"/>
          <p:cNvSpPr txBox="1">
            <a:spLocks noGrp="1"/>
          </p:cNvSpPr>
          <p:nvPr>
            <p:ph type="title"/>
          </p:nvPr>
        </p:nvSpPr>
        <p:spPr>
          <a:xfrm>
            <a:off x="581192" y="702156"/>
            <a:ext cx="11029500" cy="1188600"/>
          </a:xfrm>
          <a:prstGeom prst="rect">
            <a:avLst/>
          </a:prstGeom>
          <a:noFill/>
          <a:ln>
            <a:noFill/>
          </a:ln>
        </p:spPr>
        <p:txBody>
          <a:bodyPr spcFirstLastPara="1" wrap="square" lIns="91425" tIns="45700" rIns="91425" bIns="45700" anchor="b" anchorCtr="0">
            <a:normAutofit/>
          </a:bodyPr>
          <a:lstStyle>
            <a:lvl1pPr lvl="0" algn="l" rtl="0">
              <a:spcBef>
                <a:spcPts val="0"/>
              </a:spcBef>
              <a:spcAft>
                <a:spcPts val="0"/>
              </a:spcAft>
              <a:buClr>
                <a:srgbClr val="3F3F3F"/>
              </a:buClr>
              <a:buSzPts val="18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181" name="Google Shape;181;p31"/>
          <p:cNvSpPr txBox="1">
            <a:spLocks noGrp="1"/>
          </p:cNvSpPr>
          <p:nvPr>
            <p:ph type="body" idx="1"/>
          </p:nvPr>
        </p:nvSpPr>
        <p:spPr>
          <a:xfrm>
            <a:off x="581192" y="2340864"/>
            <a:ext cx="11029500" cy="3634500"/>
          </a:xfrm>
          <a:prstGeom prst="rect">
            <a:avLst/>
          </a:prstGeom>
          <a:noFill/>
          <a:ln>
            <a:noFill/>
          </a:ln>
        </p:spPr>
        <p:txBody>
          <a:bodyPr spcFirstLastPara="1" wrap="square" lIns="91425" tIns="45700" rIns="91425" bIns="45700" anchor="ctr" anchorCtr="0">
            <a:normAutofit/>
          </a:bodyPr>
          <a:lstStyle>
            <a:lvl1pPr marL="457200" lvl="0" indent="-333756" algn="l" rtl="0">
              <a:spcBef>
                <a:spcPts val="360"/>
              </a:spcBef>
              <a:spcAft>
                <a:spcPts val="0"/>
              </a:spcAft>
              <a:buSzPts val="1656"/>
              <a:buChar char="◼"/>
              <a:defRPr/>
            </a:lvl1pPr>
            <a:lvl2pPr marL="914400" lvl="1" indent="-333756" algn="l" rtl="0">
              <a:spcBef>
                <a:spcPts val="600"/>
              </a:spcBef>
              <a:spcAft>
                <a:spcPts val="0"/>
              </a:spcAft>
              <a:buSzPts val="1656"/>
              <a:buChar char="◼"/>
              <a:defRPr/>
            </a:lvl2pPr>
            <a:lvl3pPr marL="1371600" lvl="2" indent="-333756" algn="l" rtl="0">
              <a:spcBef>
                <a:spcPts val="600"/>
              </a:spcBef>
              <a:spcAft>
                <a:spcPts val="0"/>
              </a:spcAft>
              <a:buSzPts val="1656"/>
              <a:buChar char="◼"/>
              <a:defRPr/>
            </a:lvl3pPr>
            <a:lvl4pPr marL="1828800" lvl="3" indent="-333756" algn="l" rtl="0">
              <a:spcBef>
                <a:spcPts val="600"/>
              </a:spcBef>
              <a:spcAft>
                <a:spcPts val="0"/>
              </a:spcAft>
              <a:buSzPts val="1656"/>
              <a:buChar char="◼"/>
              <a:defRPr/>
            </a:lvl4pPr>
            <a:lvl5pPr marL="2286000" lvl="4" indent="-333756" algn="l" rtl="0">
              <a:spcBef>
                <a:spcPts val="600"/>
              </a:spcBef>
              <a:spcAft>
                <a:spcPts val="0"/>
              </a:spcAft>
              <a:buSzPts val="1656"/>
              <a:buChar char="◼"/>
              <a:defRPr/>
            </a:lvl5pPr>
            <a:lvl6pPr marL="2743200" lvl="5" indent="-333756" algn="l" rtl="0">
              <a:spcBef>
                <a:spcPts val="600"/>
              </a:spcBef>
              <a:spcAft>
                <a:spcPts val="0"/>
              </a:spcAft>
              <a:buSzPts val="1656"/>
              <a:buChar char="◼"/>
              <a:defRPr/>
            </a:lvl6pPr>
            <a:lvl7pPr marL="3200400" lvl="6" indent="-333756" algn="l" rtl="0">
              <a:spcBef>
                <a:spcPts val="600"/>
              </a:spcBef>
              <a:spcAft>
                <a:spcPts val="0"/>
              </a:spcAft>
              <a:buSzPts val="1656"/>
              <a:buChar char="◼"/>
              <a:defRPr/>
            </a:lvl7pPr>
            <a:lvl8pPr marL="3657600" lvl="7" indent="-333756" algn="l" rtl="0">
              <a:spcBef>
                <a:spcPts val="600"/>
              </a:spcBef>
              <a:spcAft>
                <a:spcPts val="0"/>
              </a:spcAft>
              <a:buSzPts val="1656"/>
              <a:buChar char="◼"/>
              <a:defRPr/>
            </a:lvl8pPr>
            <a:lvl9pPr marL="4114800" lvl="8" indent="-333756" algn="l" rtl="0">
              <a:spcBef>
                <a:spcPts val="600"/>
              </a:spcBef>
              <a:spcAft>
                <a:spcPts val="600"/>
              </a:spcAft>
              <a:buSzPts val="1656"/>
              <a:buChar char="◼"/>
              <a:defRPr/>
            </a:lvl9pPr>
          </a:lstStyle>
          <a:p>
            <a:endParaRPr/>
          </a:p>
        </p:txBody>
      </p:sp>
      <p:sp>
        <p:nvSpPr>
          <p:cNvPr id="182" name="Google Shape;182;p31"/>
          <p:cNvSpPr txBox="1">
            <a:spLocks noGrp="1"/>
          </p:cNvSpPr>
          <p:nvPr>
            <p:ph type="dt" idx="10"/>
          </p:nvPr>
        </p:nvSpPr>
        <p:spPr>
          <a:xfrm>
            <a:off x="7605951" y="6423914"/>
            <a:ext cx="2844900" cy="365100"/>
          </a:xfrm>
          <a:prstGeom prst="rect">
            <a:avLst/>
          </a:prstGeom>
          <a:noFill/>
          <a:ln>
            <a:noFill/>
          </a:ln>
        </p:spPr>
        <p:txBody>
          <a:bodyPr spcFirstLastPara="1" wrap="square" lIns="91425" tIns="45700" rIns="91425" bIns="45700" anchor="ctr" anchorCtr="0">
            <a:noAutofit/>
          </a:bodyPr>
          <a:lstStyle>
            <a:lvl1pPr lvl="0" algn="r"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183" name="Google Shape;183;p31"/>
          <p:cNvSpPr txBox="1">
            <a:spLocks noGrp="1"/>
          </p:cNvSpPr>
          <p:nvPr>
            <p:ph type="ftr" idx="11"/>
          </p:nvPr>
        </p:nvSpPr>
        <p:spPr>
          <a:xfrm>
            <a:off x="581192" y="6423914"/>
            <a:ext cx="6917100" cy="365100"/>
          </a:xfrm>
          <a:prstGeom prst="rect">
            <a:avLst/>
          </a:prstGeom>
          <a:noFill/>
          <a:ln>
            <a:noFill/>
          </a:ln>
        </p:spPr>
        <p:txBody>
          <a:bodyPr spcFirstLastPara="1" wrap="square" lIns="91425" tIns="45700" rIns="91425" bIns="45700" anchor="ctr" anchorCtr="0">
            <a:noAutofit/>
          </a:bodyPr>
          <a:lstStyle>
            <a:lvl1pPr lvl="0" algn="l"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184" name="Google Shape;184;p31"/>
          <p:cNvSpPr txBox="1">
            <a:spLocks noGrp="1"/>
          </p:cNvSpPr>
          <p:nvPr>
            <p:ph type="sldNum" idx="12"/>
          </p:nvPr>
        </p:nvSpPr>
        <p:spPr>
          <a:xfrm>
            <a:off x="10558300" y="6423914"/>
            <a:ext cx="1052400" cy="365100"/>
          </a:xfrm>
          <a:prstGeom prst="rect">
            <a:avLst/>
          </a:prstGeom>
          <a:noFill/>
          <a:ln>
            <a:noFill/>
          </a:ln>
        </p:spPr>
        <p:txBody>
          <a:bodyPr spcFirstLastPara="1" wrap="square" lIns="91425" tIns="45700" rIns="91425" bIns="45700"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de-DE"/>
              <a:t>‹Nr.›</a:t>
            </a:fld>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Abschnittsüberschrift" type="secHead">
  <p:cSld name="SECTION_HEADER">
    <p:spTree>
      <p:nvGrpSpPr>
        <p:cNvPr id="1" name="Shape 185"/>
        <p:cNvGrpSpPr/>
        <p:nvPr/>
      </p:nvGrpSpPr>
      <p:grpSpPr>
        <a:xfrm>
          <a:off x="0" y="0"/>
          <a:ext cx="0" cy="0"/>
          <a:chOff x="0" y="0"/>
          <a:chExt cx="0" cy="0"/>
        </a:xfrm>
      </p:grpSpPr>
      <p:sp>
        <p:nvSpPr>
          <p:cNvPr id="186" name="Google Shape;186;p32"/>
          <p:cNvSpPr/>
          <p:nvPr/>
        </p:nvSpPr>
        <p:spPr>
          <a:xfrm>
            <a:off x="447817" y="5141974"/>
            <a:ext cx="11290800" cy="1258800"/>
          </a:xfrm>
          <a:prstGeom prst="rect">
            <a:avLst/>
          </a:prstGeom>
          <a:solidFill>
            <a:srgbClr val="46535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187;p32"/>
          <p:cNvSpPr txBox="1">
            <a:spLocks noGrp="1"/>
          </p:cNvSpPr>
          <p:nvPr>
            <p:ph type="title"/>
          </p:nvPr>
        </p:nvSpPr>
        <p:spPr>
          <a:xfrm>
            <a:off x="581193" y="2393950"/>
            <a:ext cx="11029500" cy="2147400"/>
          </a:xfrm>
          <a:prstGeom prst="rect">
            <a:avLst/>
          </a:prstGeom>
          <a:noFill/>
          <a:ln>
            <a:noFill/>
          </a:ln>
        </p:spPr>
        <p:txBody>
          <a:bodyPr spcFirstLastPara="1" wrap="square" lIns="91425" tIns="45700" rIns="91425" bIns="45700" anchor="b" anchorCtr="0">
            <a:normAutofit/>
          </a:bodyPr>
          <a:lstStyle>
            <a:lvl1pPr lvl="0" algn="l" rtl="0">
              <a:spcBef>
                <a:spcPts val="0"/>
              </a:spcBef>
              <a:spcAft>
                <a:spcPts val="0"/>
              </a:spcAft>
              <a:buClr>
                <a:srgbClr val="3F3F3F"/>
              </a:buClr>
              <a:buSzPts val="3600"/>
              <a:buFont typeface="Gill Sans"/>
              <a:buNone/>
              <a:defRPr sz="3600" b="0" cap="none">
                <a:solidFill>
                  <a:srgbClr val="3F3F3F"/>
                </a:solidFill>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188" name="Google Shape;188;p32"/>
          <p:cNvSpPr txBox="1">
            <a:spLocks noGrp="1"/>
          </p:cNvSpPr>
          <p:nvPr>
            <p:ph type="body" idx="1"/>
          </p:nvPr>
        </p:nvSpPr>
        <p:spPr>
          <a:xfrm>
            <a:off x="581192" y="4541417"/>
            <a:ext cx="11029500" cy="600600"/>
          </a:xfrm>
          <a:prstGeom prst="rect">
            <a:avLst/>
          </a:prstGeom>
          <a:noFill/>
          <a:ln>
            <a:noFill/>
          </a:ln>
        </p:spPr>
        <p:txBody>
          <a:bodyPr spcFirstLastPara="1" wrap="square" lIns="91425" tIns="45700" rIns="91425" bIns="45700" anchor="t" anchorCtr="0">
            <a:normAutofit/>
          </a:bodyPr>
          <a:lstStyle>
            <a:lvl1pPr marL="457200" lvl="0" indent="-228600" algn="l" rtl="0">
              <a:spcBef>
                <a:spcPts val="360"/>
              </a:spcBef>
              <a:spcAft>
                <a:spcPts val="0"/>
              </a:spcAft>
              <a:buSzPts val="1656"/>
              <a:buNone/>
              <a:defRPr sz="1800" cap="none">
                <a:solidFill>
                  <a:schemeClr val="accent1"/>
                </a:solidFill>
              </a:defRPr>
            </a:lvl1pPr>
            <a:lvl2pPr marL="914400" lvl="1" indent="-228600" algn="l" rtl="0">
              <a:spcBef>
                <a:spcPts val="600"/>
              </a:spcBef>
              <a:spcAft>
                <a:spcPts val="0"/>
              </a:spcAft>
              <a:buSzPts val="1656"/>
              <a:buNone/>
              <a:defRPr sz="1800">
                <a:solidFill>
                  <a:srgbClr val="888888"/>
                </a:solidFill>
              </a:defRPr>
            </a:lvl2pPr>
            <a:lvl3pPr marL="1371600" lvl="2" indent="-228600" algn="l" rtl="0">
              <a:spcBef>
                <a:spcPts val="600"/>
              </a:spcBef>
              <a:spcAft>
                <a:spcPts val="0"/>
              </a:spcAft>
              <a:buSzPts val="1472"/>
              <a:buNone/>
              <a:defRPr sz="1600">
                <a:solidFill>
                  <a:srgbClr val="888888"/>
                </a:solidFill>
              </a:defRPr>
            </a:lvl3pPr>
            <a:lvl4pPr marL="1828800" lvl="3" indent="-228600" algn="l" rtl="0">
              <a:spcBef>
                <a:spcPts val="600"/>
              </a:spcBef>
              <a:spcAft>
                <a:spcPts val="0"/>
              </a:spcAft>
              <a:buSzPts val="1288"/>
              <a:buNone/>
              <a:defRPr sz="1400">
                <a:solidFill>
                  <a:srgbClr val="888888"/>
                </a:solidFill>
              </a:defRPr>
            </a:lvl4pPr>
            <a:lvl5pPr marL="2286000" lvl="4" indent="-228600" algn="l" rtl="0">
              <a:spcBef>
                <a:spcPts val="600"/>
              </a:spcBef>
              <a:spcAft>
                <a:spcPts val="0"/>
              </a:spcAft>
              <a:buSzPts val="1288"/>
              <a:buNone/>
              <a:defRPr sz="1400">
                <a:solidFill>
                  <a:srgbClr val="888888"/>
                </a:solidFill>
              </a:defRPr>
            </a:lvl5pPr>
            <a:lvl6pPr marL="2743200" lvl="5" indent="-228600" algn="l" rtl="0">
              <a:spcBef>
                <a:spcPts val="600"/>
              </a:spcBef>
              <a:spcAft>
                <a:spcPts val="0"/>
              </a:spcAft>
              <a:buSzPts val="1288"/>
              <a:buNone/>
              <a:defRPr sz="1400">
                <a:solidFill>
                  <a:srgbClr val="888888"/>
                </a:solidFill>
              </a:defRPr>
            </a:lvl6pPr>
            <a:lvl7pPr marL="3200400" lvl="6" indent="-228600" algn="l" rtl="0">
              <a:spcBef>
                <a:spcPts val="600"/>
              </a:spcBef>
              <a:spcAft>
                <a:spcPts val="0"/>
              </a:spcAft>
              <a:buSzPts val="1288"/>
              <a:buNone/>
              <a:defRPr sz="1400">
                <a:solidFill>
                  <a:srgbClr val="888888"/>
                </a:solidFill>
              </a:defRPr>
            </a:lvl7pPr>
            <a:lvl8pPr marL="3657600" lvl="7" indent="-228600" algn="l" rtl="0">
              <a:spcBef>
                <a:spcPts val="600"/>
              </a:spcBef>
              <a:spcAft>
                <a:spcPts val="0"/>
              </a:spcAft>
              <a:buSzPts val="1288"/>
              <a:buNone/>
              <a:defRPr sz="1400">
                <a:solidFill>
                  <a:srgbClr val="888888"/>
                </a:solidFill>
              </a:defRPr>
            </a:lvl8pPr>
            <a:lvl9pPr marL="4114800" lvl="8" indent="-228600" algn="l" rtl="0">
              <a:spcBef>
                <a:spcPts val="600"/>
              </a:spcBef>
              <a:spcAft>
                <a:spcPts val="600"/>
              </a:spcAft>
              <a:buSzPts val="1288"/>
              <a:buNone/>
              <a:defRPr sz="1400">
                <a:solidFill>
                  <a:srgbClr val="888888"/>
                </a:solidFill>
              </a:defRPr>
            </a:lvl9pPr>
          </a:lstStyle>
          <a:p>
            <a:endParaRPr/>
          </a:p>
        </p:txBody>
      </p:sp>
      <p:sp>
        <p:nvSpPr>
          <p:cNvPr id="189" name="Google Shape;189;p32"/>
          <p:cNvSpPr txBox="1">
            <a:spLocks noGrp="1"/>
          </p:cNvSpPr>
          <p:nvPr>
            <p:ph type="dt" idx="10"/>
          </p:nvPr>
        </p:nvSpPr>
        <p:spPr>
          <a:xfrm>
            <a:off x="7605951" y="6423914"/>
            <a:ext cx="2844900" cy="365100"/>
          </a:xfrm>
          <a:prstGeom prst="rect">
            <a:avLst/>
          </a:prstGeom>
          <a:noFill/>
          <a:ln>
            <a:noFill/>
          </a:ln>
        </p:spPr>
        <p:txBody>
          <a:bodyPr spcFirstLastPara="1" wrap="square" lIns="91425" tIns="45700" rIns="91425" bIns="45700" anchor="ctr" anchorCtr="0">
            <a:noAutofit/>
          </a:bodyPr>
          <a:lstStyle>
            <a:lvl1pPr lvl="0" algn="r"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190" name="Google Shape;190;p32"/>
          <p:cNvSpPr txBox="1">
            <a:spLocks noGrp="1"/>
          </p:cNvSpPr>
          <p:nvPr>
            <p:ph type="ftr" idx="11"/>
          </p:nvPr>
        </p:nvSpPr>
        <p:spPr>
          <a:xfrm>
            <a:off x="581192" y="6423914"/>
            <a:ext cx="6917100" cy="365100"/>
          </a:xfrm>
          <a:prstGeom prst="rect">
            <a:avLst/>
          </a:prstGeom>
          <a:noFill/>
          <a:ln>
            <a:noFill/>
          </a:ln>
        </p:spPr>
        <p:txBody>
          <a:bodyPr spcFirstLastPara="1" wrap="square" lIns="91425" tIns="45700" rIns="91425" bIns="45700" anchor="ctr" anchorCtr="0">
            <a:noAutofit/>
          </a:bodyPr>
          <a:lstStyle>
            <a:lvl1pPr lvl="0" algn="l"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191" name="Google Shape;191;p32"/>
          <p:cNvSpPr txBox="1">
            <a:spLocks noGrp="1"/>
          </p:cNvSpPr>
          <p:nvPr>
            <p:ph type="sldNum" idx="12"/>
          </p:nvPr>
        </p:nvSpPr>
        <p:spPr>
          <a:xfrm>
            <a:off x="10558300" y="6423914"/>
            <a:ext cx="1052400" cy="365100"/>
          </a:xfrm>
          <a:prstGeom prst="rect">
            <a:avLst/>
          </a:prstGeom>
          <a:noFill/>
          <a:ln>
            <a:noFill/>
          </a:ln>
        </p:spPr>
        <p:txBody>
          <a:bodyPr spcFirstLastPara="1" wrap="square" lIns="91425" tIns="45700" rIns="91425" bIns="45700"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de-DE"/>
              <a:t>‹Nr.›</a:t>
            </a:fld>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Zwei Inhalte" type="twoObj">
  <p:cSld name="TWO_OBJECTS">
    <p:spTree>
      <p:nvGrpSpPr>
        <p:cNvPr id="1" name="Shape 192"/>
        <p:cNvGrpSpPr/>
        <p:nvPr/>
      </p:nvGrpSpPr>
      <p:grpSpPr>
        <a:xfrm>
          <a:off x="0" y="0"/>
          <a:ext cx="0" cy="0"/>
          <a:chOff x="0" y="0"/>
          <a:chExt cx="0" cy="0"/>
        </a:xfrm>
      </p:grpSpPr>
      <p:sp>
        <p:nvSpPr>
          <p:cNvPr id="193" name="Google Shape;193;p33"/>
          <p:cNvSpPr txBox="1">
            <a:spLocks noGrp="1"/>
          </p:cNvSpPr>
          <p:nvPr>
            <p:ph type="title"/>
          </p:nvPr>
        </p:nvSpPr>
        <p:spPr>
          <a:xfrm>
            <a:off x="581193" y="729658"/>
            <a:ext cx="11029500" cy="988200"/>
          </a:xfrm>
          <a:prstGeom prst="rect">
            <a:avLst/>
          </a:prstGeom>
          <a:noFill/>
          <a:ln>
            <a:noFill/>
          </a:ln>
        </p:spPr>
        <p:txBody>
          <a:bodyPr spcFirstLastPara="1" wrap="square" lIns="91425" tIns="45700" rIns="91425" bIns="45700" anchor="b" anchorCtr="0">
            <a:normAutofit/>
          </a:bodyPr>
          <a:lstStyle>
            <a:lvl1pPr lvl="0" algn="l" rtl="0">
              <a:spcBef>
                <a:spcPts val="0"/>
              </a:spcBef>
              <a:spcAft>
                <a:spcPts val="0"/>
              </a:spcAft>
              <a:buClr>
                <a:srgbClr val="3F3F3F"/>
              </a:buClr>
              <a:buSzPts val="18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194" name="Google Shape;194;p33"/>
          <p:cNvSpPr txBox="1">
            <a:spLocks noGrp="1"/>
          </p:cNvSpPr>
          <p:nvPr>
            <p:ph type="body" idx="1"/>
          </p:nvPr>
        </p:nvSpPr>
        <p:spPr>
          <a:xfrm>
            <a:off x="581193" y="2228003"/>
            <a:ext cx="5194800" cy="3633000"/>
          </a:xfrm>
          <a:prstGeom prst="rect">
            <a:avLst/>
          </a:prstGeom>
          <a:noFill/>
          <a:ln>
            <a:noFill/>
          </a:ln>
        </p:spPr>
        <p:txBody>
          <a:bodyPr spcFirstLastPara="1" wrap="square" lIns="91425" tIns="45700" rIns="91425" bIns="45700" anchor="ctr" anchorCtr="0">
            <a:normAutofit/>
          </a:bodyPr>
          <a:lstStyle>
            <a:lvl1pPr marL="457200" lvl="0" indent="-333756" algn="l" rtl="0">
              <a:spcBef>
                <a:spcPts val="360"/>
              </a:spcBef>
              <a:spcAft>
                <a:spcPts val="0"/>
              </a:spcAft>
              <a:buSzPts val="1656"/>
              <a:buChar char="◼"/>
              <a:defRPr/>
            </a:lvl1pPr>
            <a:lvl2pPr marL="914400" lvl="1" indent="-333756" algn="l" rtl="0">
              <a:spcBef>
                <a:spcPts val="600"/>
              </a:spcBef>
              <a:spcAft>
                <a:spcPts val="0"/>
              </a:spcAft>
              <a:buSzPts val="1656"/>
              <a:buChar char="◼"/>
              <a:defRPr/>
            </a:lvl2pPr>
            <a:lvl3pPr marL="1371600" lvl="2" indent="-333756" algn="l" rtl="0">
              <a:spcBef>
                <a:spcPts val="600"/>
              </a:spcBef>
              <a:spcAft>
                <a:spcPts val="0"/>
              </a:spcAft>
              <a:buSzPts val="1656"/>
              <a:buChar char="◼"/>
              <a:defRPr/>
            </a:lvl3pPr>
            <a:lvl4pPr marL="1828800" lvl="3" indent="-333756" algn="l" rtl="0">
              <a:spcBef>
                <a:spcPts val="600"/>
              </a:spcBef>
              <a:spcAft>
                <a:spcPts val="0"/>
              </a:spcAft>
              <a:buSzPts val="1656"/>
              <a:buChar char="◼"/>
              <a:defRPr/>
            </a:lvl4pPr>
            <a:lvl5pPr marL="2286000" lvl="4" indent="-333756" algn="l" rtl="0">
              <a:spcBef>
                <a:spcPts val="600"/>
              </a:spcBef>
              <a:spcAft>
                <a:spcPts val="0"/>
              </a:spcAft>
              <a:buSzPts val="1656"/>
              <a:buChar char="◼"/>
              <a:defRPr/>
            </a:lvl5pPr>
            <a:lvl6pPr marL="2743200" lvl="5" indent="-333756" algn="l" rtl="0">
              <a:spcBef>
                <a:spcPts val="600"/>
              </a:spcBef>
              <a:spcAft>
                <a:spcPts val="0"/>
              </a:spcAft>
              <a:buSzPts val="1656"/>
              <a:buChar char="◼"/>
              <a:defRPr/>
            </a:lvl6pPr>
            <a:lvl7pPr marL="3200400" lvl="6" indent="-333756" algn="l" rtl="0">
              <a:spcBef>
                <a:spcPts val="600"/>
              </a:spcBef>
              <a:spcAft>
                <a:spcPts val="0"/>
              </a:spcAft>
              <a:buSzPts val="1656"/>
              <a:buChar char="◼"/>
              <a:defRPr/>
            </a:lvl7pPr>
            <a:lvl8pPr marL="3657600" lvl="7" indent="-333756" algn="l" rtl="0">
              <a:spcBef>
                <a:spcPts val="600"/>
              </a:spcBef>
              <a:spcAft>
                <a:spcPts val="0"/>
              </a:spcAft>
              <a:buSzPts val="1656"/>
              <a:buChar char="◼"/>
              <a:defRPr/>
            </a:lvl8pPr>
            <a:lvl9pPr marL="4114800" lvl="8" indent="-333756" algn="l" rtl="0">
              <a:spcBef>
                <a:spcPts val="600"/>
              </a:spcBef>
              <a:spcAft>
                <a:spcPts val="600"/>
              </a:spcAft>
              <a:buSzPts val="1656"/>
              <a:buChar char="◼"/>
              <a:defRPr/>
            </a:lvl9pPr>
          </a:lstStyle>
          <a:p>
            <a:endParaRPr/>
          </a:p>
        </p:txBody>
      </p:sp>
      <p:sp>
        <p:nvSpPr>
          <p:cNvPr id="195" name="Google Shape;195;p33"/>
          <p:cNvSpPr txBox="1">
            <a:spLocks noGrp="1"/>
          </p:cNvSpPr>
          <p:nvPr>
            <p:ph type="body" idx="2"/>
          </p:nvPr>
        </p:nvSpPr>
        <p:spPr>
          <a:xfrm>
            <a:off x="6416039" y="2228003"/>
            <a:ext cx="5194800" cy="3633000"/>
          </a:xfrm>
          <a:prstGeom prst="rect">
            <a:avLst/>
          </a:prstGeom>
          <a:noFill/>
          <a:ln>
            <a:noFill/>
          </a:ln>
        </p:spPr>
        <p:txBody>
          <a:bodyPr spcFirstLastPara="1" wrap="square" lIns="91425" tIns="45700" rIns="91425" bIns="45700" anchor="ctr" anchorCtr="0">
            <a:normAutofit/>
          </a:bodyPr>
          <a:lstStyle>
            <a:lvl1pPr marL="457200" lvl="0" indent="-333756" algn="l" rtl="0">
              <a:spcBef>
                <a:spcPts val="360"/>
              </a:spcBef>
              <a:spcAft>
                <a:spcPts val="0"/>
              </a:spcAft>
              <a:buSzPts val="1656"/>
              <a:buChar char="◼"/>
              <a:defRPr/>
            </a:lvl1pPr>
            <a:lvl2pPr marL="914400" lvl="1" indent="-333756" algn="l" rtl="0">
              <a:spcBef>
                <a:spcPts val="600"/>
              </a:spcBef>
              <a:spcAft>
                <a:spcPts val="0"/>
              </a:spcAft>
              <a:buSzPts val="1656"/>
              <a:buChar char="◼"/>
              <a:defRPr/>
            </a:lvl2pPr>
            <a:lvl3pPr marL="1371600" lvl="2" indent="-333756" algn="l" rtl="0">
              <a:spcBef>
                <a:spcPts val="600"/>
              </a:spcBef>
              <a:spcAft>
                <a:spcPts val="0"/>
              </a:spcAft>
              <a:buSzPts val="1656"/>
              <a:buChar char="◼"/>
              <a:defRPr/>
            </a:lvl3pPr>
            <a:lvl4pPr marL="1828800" lvl="3" indent="-333756" algn="l" rtl="0">
              <a:spcBef>
                <a:spcPts val="600"/>
              </a:spcBef>
              <a:spcAft>
                <a:spcPts val="0"/>
              </a:spcAft>
              <a:buSzPts val="1656"/>
              <a:buChar char="◼"/>
              <a:defRPr/>
            </a:lvl4pPr>
            <a:lvl5pPr marL="2286000" lvl="4" indent="-333756" algn="l" rtl="0">
              <a:spcBef>
                <a:spcPts val="600"/>
              </a:spcBef>
              <a:spcAft>
                <a:spcPts val="0"/>
              </a:spcAft>
              <a:buSzPts val="1656"/>
              <a:buChar char="◼"/>
              <a:defRPr/>
            </a:lvl5pPr>
            <a:lvl6pPr marL="2743200" lvl="5" indent="-333756" algn="l" rtl="0">
              <a:spcBef>
                <a:spcPts val="600"/>
              </a:spcBef>
              <a:spcAft>
                <a:spcPts val="0"/>
              </a:spcAft>
              <a:buSzPts val="1656"/>
              <a:buChar char="◼"/>
              <a:defRPr/>
            </a:lvl6pPr>
            <a:lvl7pPr marL="3200400" lvl="6" indent="-333756" algn="l" rtl="0">
              <a:spcBef>
                <a:spcPts val="600"/>
              </a:spcBef>
              <a:spcAft>
                <a:spcPts val="0"/>
              </a:spcAft>
              <a:buSzPts val="1656"/>
              <a:buChar char="◼"/>
              <a:defRPr/>
            </a:lvl7pPr>
            <a:lvl8pPr marL="3657600" lvl="7" indent="-333756" algn="l" rtl="0">
              <a:spcBef>
                <a:spcPts val="600"/>
              </a:spcBef>
              <a:spcAft>
                <a:spcPts val="0"/>
              </a:spcAft>
              <a:buSzPts val="1656"/>
              <a:buChar char="◼"/>
              <a:defRPr/>
            </a:lvl8pPr>
            <a:lvl9pPr marL="4114800" lvl="8" indent="-333756" algn="l" rtl="0">
              <a:spcBef>
                <a:spcPts val="600"/>
              </a:spcBef>
              <a:spcAft>
                <a:spcPts val="600"/>
              </a:spcAft>
              <a:buSzPts val="1656"/>
              <a:buChar char="◼"/>
              <a:defRPr/>
            </a:lvl9pPr>
          </a:lstStyle>
          <a:p>
            <a:endParaRPr/>
          </a:p>
        </p:txBody>
      </p:sp>
      <p:sp>
        <p:nvSpPr>
          <p:cNvPr id="196" name="Google Shape;196;p33"/>
          <p:cNvSpPr txBox="1">
            <a:spLocks noGrp="1"/>
          </p:cNvSpPr>
          <p:nvPr>
            <p:ph type="dt" idx="10"/>
          </p:nvPr>
        </p:nvSpPr>
        <p:spPr>
          <a:xfrm>
            <a:off x="7605951" y="6423914"/>
            <a:ext cx="2844900" cy="365100"/>
          </a:xfrm>
          <a:prstGeom prst="rect">
            <a:avLst/>
          </a:prstGeom>
          <a:noFill/>
          <a:ln>
            <a:noFill/>
          </a:ln>
        </p:spPr>
        <p:txBody>
          <a:bodyPr spcFirstLastPara="1" wrap="square" lIns="91425" tIns="45700" rIns="91425" bIns="45700" anchor="ctr" anchorCtr="0">
            <a:noAutofit/>
          </a:bodyPr>
          <a:lstStyle>
            <a:lvl1pPr lvl="0" algn="r"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197" name="Google Shape;197;p33"/>
          <p:cNvSpPr txBox="1">
            <a:spLocks noGrp="1"/>
          </p:cNvSpPr>
          <p:nvPr>
            <p:ph type="ftr" idx="11"/>
          </p:nvPr>
        </p:nvSpPr>
        <p:spPr>
          <a:xfrm>
            <a:off x="581192" y="6423914"/>
            <a:ext cx="6917100" cy="365100"/>
          </a:xfrm>
          <a:prstGeom prst="rect">
            <a:avLst/>
          </a:prstGeom>
          <a:noFill/>
          <a:ln>
            <a:noFill/>
          </a:ln>
        </p:spPr>
        <p:txBody>
          <a:bodyPr spcFirstLastPara="1" wrap="square" lIns="91425" tIns="45700" rIns="91425" bIns="45700" anchor="ctr" anchorCtr="0">
            <a:noAutofit/>
          </a:bodyPr>
          <a:lstStyle>
            <a:lvl1pPr lvl="0" algn="l"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198" name="Google Shape;198;p33"/>
          <p:cNvSpPr txBox="1">
            <a:spLocks noGrp="1"/>
          </p:cNvSpPr>
          <p:nvPr>
            <p:ph type="sldNum" idx="12"/>
          </p:nvPr>
        </p:nvSpPr>
        <p:spPr>
          <a:xfrm>
            <a:off x="10558300" y="6423914"/>
            <a:ext cx="1052400" cy="365100"/>
          </a:xfrm>
          <a:prstGeom prst="rect">
            <a:avLst/>
          </a:prstGeom>
          <a:noFill/>
          <a:ln>
            <a:noFill/>
          </a:ln>
        </p:spPr>
        <p:txBody>
          <a:bodyPr spcFirstLastPara="1" wrap="square" lIns="91425" tIns="45700" rIns="91425" bIns="45700"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de-DE"/>
              <a:t>‹Nr.›</a:t>
            </a:fld>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matchingName="Vergleich">
  <p:cSld name="Vergleich">
    <p:spTree>
      <p:nvGrpSpPr>
        <p:cNvPr id="1" name="Shape 199"/>
        <p:cNvGrpSpPr/>
        <p:nvPr/>
      </p:nvGrpSpPr>
      <p:grpSpPr>
        <a:xfrm>
          <a:off x="0" y="0"/>
          <a:ext cx="0" cy="0"/>
          <a:chOff x="0" y="0"/>
          <a:chExt cx="0" cy="0"/>
        </a:xfrm>
      </p:grpSpPr>
      <p:sp>
        <p:nvSpPr>
          <p:cNvPr id="200" name="Google Shape;200;p34"/>
          <p:cNvSpPr txBox="1">
            <a:spLocks noGrp="1"/>
          </p:cNvSpPr>
          <p:nvPr>
            <p:ph type="title"/>
          </p:nvPr>
        </p:nvSpPr>
        <p:spPr>
          <a:xfrm>
            <a:off x="581193" y="729658"/>
            <a:ext cx="11029500" cy="988200"/>
          </a:xfrm>
          <a:prstGeom prst="rect">
            <a:avLst/>
          </a:prstGeom>
          <a:noFill/>
          <a:ln>
            <a:noFill/>
          </a:ln>
        </p:spPr>
        <p:txBody>
          <a:bodyPr spcFirstLastPara="1" wrap="square" lIns="91425" tIns="45700" rIns="91425" bIns="45700" anchor="b" anchorCtr="0">
            <a:normAutofit/>
          </a:bodyPr>
          <a:lstStyle>
            <a:lvl1pPr lvl="0" algn="l" rtl="0">
              <a:spcBef>
                <a:spcPts val="0"/>
              </a:spcBef>
              <a:spcAft>
                <a:spcPts val="0"/>
              </a:spcAft>
              <a:buClr>
                <a:srgbClr val="3F3F3F"/>
              </a:buClr>
              <a:buSzPts val="18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201" name="Google Shape;201;p34"/>
          <p:cNvSpPr txBox="1">
            <a:spLocks noGrp="1"/>
          </p:cNvSpPr>
          <p:nvPr>
            <p:ph type="body" idx="1"/>
          </p:nvPr>
        </p:nvSpPr>
        <p:spPr>
          <a:xfrm>
            <a:off x="581191" y="2905648"/>
            <a:ext cx="5194800" cy="557700"/>
          </a:xfrm>
          <a:prstGeom prst="rect">
            <a:avLst/>
          </a:prstGeom>
          <a:noFill/>
          <a:ln>
            <a:noFill/>
          </a:ln>
        </p:spPr>
        <p:txBody>
          <a:bodyPr spcFirstLastPara="1" wrap="square" lIns="91425" tIns="45700" rIns="91425" bIns="45700" anchor="ctr" anchorCtr="0">
            <a:noAutofit/>
          </a:bodyPr>
          <a:lstStyle>
            <a:lvl1pPr marL="457200" lvl="0" indent="-228600" algn="l" rtl="0">
              <a:spcBef>
                <a:spcPts val="480"/>
              </a:spcBef>
              <a:spcAft>
                <a:spcPts val="0"/>
              </a:spcAft>
              <a:buSzPts val="2208"/>
              <a:buNone/>
              <a:defRPr sz="2400" b="1">
                <a:solidFill>
                  <a:schemeClr val="accent1"/>
                </a:solidFill>
              </a:defRPr>
            </a:lvl1pPr>
            <a:lvl2pPr marL="914400" lvl="1" indent="-228600" algn="l" rtl="0">
              <a:spcBef>
                <a:spcPts val="600"/>
              </a:spcBef>
              <a:spcAft>
                <a:spcPts val="0"/>
              </a:spcAft>
              <a:buSzPts val="1840"/>
              <a:buNone/>
              <a:defRPr sz="2000" b="1"/>
            </a:lvl2pPr>
            <a:lvl3pPr marL="1371600" lvl="2" indent="-228600" algn="l" rtl="0">
              <a:spcBef>
                <a:spcPts val="600"/>
              </a:spcBef>
              <a:spcAft>
                <a:spcPts val="0"/>
              </a:spcAft>
              <a:buSzPts val="1656"/>
              <a:buNone/>
              <a:defRPr sz="1800" b="1"/>
            </a:lvl3pPr>
            <a:lvl4pPr marL="1828800" lvl="3" indent="-228600" algn="l" rtl="0">
              <a:spcBef>
                <a:spcPts val="600"/>
              </a:spcBef>
              <a:spcAft>
                <a:spcPts val="0"/>
              </a:spcAft>
              <a:buSzPts val="1472"/>
              <a:buNone/>
              <a:defRPr sz="1600" b="1"/>
            </a:lvl4pPr>
            <a:lvl5pPr marL="2286000" lvl="4" indent="-228600" algn="l" rtl="0">
              <a:spcBef>
                <a:spcPts val="600"/>
              </a:spcBef>
              <a:spcAft>
                <a:spcPts val="0"/>
              </a:spcAft>
              <a:buSzPts val="1472"/>
              <a:buNone/>
              <a:defRPr sz="1600" b="1"/>
            </a:lvl5pPr>
            <a:lvl6pPr marL="2743200" lvl="5" indent="-228600" algn="l" rtl="0">
              <a:spcBef>
                <a:spcPts val="600"/>
              </a:spcBef>
              <a:spcAft>
                <a:spcPts val="0"/>
              </a:spcAft>
              <a:buSzPts val="1472"/>
              <a:buNone/>
              <a:defRPr sz="1600" b="1"/>
            </a:lvl6pPr>
            <a:lvl7pPr marL="3200400" lvl="6" indent="-228600" algn="l" rtl="0">
              <a:spcBef>
                <a:spcPts val="600"/>
              </a:spcBef>
              <a:spcAft>
                <a:spcPts val="0"/>
              </a:spcAft>
              <a:buSzPts val="1472"/>
              <a:buNone/>
              <a:defRPr sz="1600" b="1"/>
            </a:lvl7pPr>
            <a:lvl8pPr marL="3657600" lvl="7" indent="-228600" algn="l" rtl="0">
              <a:spcBef>
                <a:spcPts val="600"/>
              </a:spcBef>
              <a:spcAft>
                <a:spcPts val="0"/>
              </a:spcAft>
              <a:buSzPts val="1472"/>
              <a:buNone/>
              <a:defRPr sz="1600" b="1"/>
            </a:lvl8pPr>
            <a:lvl9pPr marL="4114800" lvl="8" indent="-228600" algn="l" rtl="0">
              <a:spcBef>
                <a:spcPts val="600"/>
              </a:spcBef>
              <a:spcAft>
                <a:spcPts val="600"/>
              </a:spcAft>
              <a:buSzPts val="1472"/>
              <a:buNone/>
              <a:defRPr sz="1600" b="1"/>
            </a:lvl9pPr>
          </a:lstStyle>
          <a:p>
            <a:endParaRPr/>
          </a:p>
        </p:txBody>
      </p:sp>
      <p:sp>
        <p:nvSpPr>
          <p:cNvPr id="202" name="Google Shape;202;p34"/>
          <p:cNvSpPr txBox="1">
            <a:spLocks noGrp="1"/>
          </p:cNvSpPr>
          <p:nvPr>
            <p:ph type="body" idx="2"/>
          </p:nvPr>
        </p:nvSpPr>
        <p:spPr>
          <a:xfrm>
            <a:off x="581194" y="3580809"/>
            <a:ext cx="5194800" cy="2934900"/>
          </a:xfrm>
          <a:prstGeom prst="rect">
            <a:avLst/>
          </a:prstGeom>
          <a:noFill/>
          <a:ln>
            <a:noFill/>
          </a:ln>
        </p:spPr>
        <p:txBody>
          <a:bodyPr spcFirstLastPara="1" wrap="square" lIns="91425" tIns="45700" rIns="91425" bIns="45700" anchor="t" anchorCtr="0">
            <a:normAutofit/>
          </a:bodyPr>
          <a:lstStyle>
            <a:lvl1pPr marL="457200" lvl="0" indent="-333756" algn="l" rtl="0">
              <a:spcBef>
                <a:spcPts val="360"/>
              </a:spcBef>
              <a:spcAft>
                <a:spcPts val="0"/>
              </a:spcAft>
              <a:buSzPts val="1656"/>
              <a:buChar char="◼"/>
              <a:defRPr/>
            </a:lvl1pPr>
            <a:lvl2pPr marL="914400" lvl="1" indent="-333756" algn="l" rtl="0">
              <a:spcBef>
                <a:spcPts val="600"/>
              </a:spcBef>
              <a:spcAft>
                <a:spcPts val="0"/>
              </a:spcAft>
              <a:buSzPts val="1656"/>
              <a:buChar char="◼"/>
              <a:defRPr/>
            </a:lvl2pPr>
            <a:lvl3pPr marL="1371600" lvl="2" indent="-333756" algn="l" rtl="0">
              <a:spcBef>
                <a:spcPts val="600"/>
              </a:spcBef>
              <a:spcAft>
                <a:spcPts val="0"/>
              </a:spcAft>
              <a:buSzPts val="1656"/>
              <a:buChar char="◼"/>
              <a:defRPr/>
            </a:lvl3pPr>
            <a:lvl4pPr marL="1828800" lvl="3" indent="-333756" algn="l" rtl="0">
              <a:spcBef>
                <a:spcPts val="600"/>
              </a:spcBef>
              <a:spcAft>
                <a:spcPts val="0"/>
              </a:spcAft>
              <a:buSzPts val="1656"/>
              <a:buChar char="◼"/>
              <a:defRPr/>
            </a:lvl4pPr>
            <a:lvl5pPr marL="2286000" lvl="4" indent="-333756" algn="l" rtl="0">
              <a:spcBef>
                <a:spcPts val="600"/>
              </a:spcBef>
              <a:spcAft>
                <a:spcPts val="0"/>
              </a:spcAft>
              <a:buSzPts val="1656"/>
              <a:buChar char="◼"/>
              <a:defRPr/>
            </a:lvl5pPr>
            <a:lvl6pPr marL="2743200" lvl="5" indent="-333756" algn="l" rtl="0">
              <a:spcBef>
                <a:spcPts val="600"/>
              </a:spcBef>
              <a:spcAft>
                <a:spcPts val="0"/>
              </a:spcAft>
              <a:buSzPts val="1656"/>
              <a:buChar char="◼"/>
              <a:defRPr/>
            </a:lvl6pPr>
            <a:lvl7pPr marL="3200400" lvl="6" indent="-333756" algn="l" rtl="0">
              <a:spcBef>
                <a:spcPts val="600"/>
              </a:spcBef>
              <a:spcAft>
                <a:spcPts val="0"/>
              </a:spcAft>
              <a:buSzPts val="1656"/>
              <a:buChar char="◼"/>
              <a:defRPr/>
            </a:lvl7pPr>
            <a:lvl8pPr marL="3657600" lvl="7" indent="-333756" algn="l" rtl="0">
              <a:spcBef>
                <a:spcPts val="600"/>
              </a:spcBef>
              <a:spcAft>
                <a:spcPts val="0"/>
              </a:spcAft>
              <a:buSzPts val="1656"/>
              <a:buChar char="◼"/>
              <a:defRPr/>
            </a:lvl8pPr>
            <a:lvl9pPr marL="4114800" lvl="8" indent="-333756" algn="l" rtl="0">
              <a:spcBef>
                <a:spcPts val="600"/>
              </a:spcBef>
              <a:spcAft>
                <a:spcPts val="600"/>
              </a:spcAft>
              <a:buSzPts val="1656"/>
              <a:buChar char="◼"/>
              <a:defRPr/>
            </a:lvl9pPr>
          </a:lstStyle>
          <a:p>
            <a:endParaRPr/>
          </a:p>
        </p:txBody>
      </p:sp>
      <p:sp>
        <p:nvSpPr>
          <p:cNvPr id="203" name="Google Shape;203;p34"/>
          <p:cNvSpPr txBox="1">
            <a:spLocks noGrp="1"/>
          </p:cNvSpPr>
          <p:nvPr>
            <p:ph type="body" idx="3"/>
          </p:nvPr>
        </p:nvSpPr>
        <p:spPr>
          <a:xfrm>
            <a:off x="6416039" y="2905649"/>
            <a:ext cx="5194800" cy="553500"/>
          </a:xfrm>
          <a:prstGeom prst="rect">
            <a:avLst/>
          </a:prstGeom>
          <a:noFill/>
          <a:ln>
            <a:noFill/>
          </a:ln>
        </p:spPr>
        <p:txBody>
          <a:bodyPr spcFirstLastPara="1" wrap="square" lIns="91425" tIns="45700" rIns="91425" bIns="45700" anchor="ctr" anchorCtr="0">
            <a:noAutofit/>
          </a:bodyPr>
          <a:lstStyle>
            <a:lvl1pPr marL="457200" marR="0" lvl="0" indent="-228600" algn="l" rtl="0">
              <a:lnSpc>
                <a:spcPct val="100000"/>
              </a:lnSpc>
              <a:spcBef>
                <a:spcPts val="480"/>
              </a:spcBef>
              <a:spcAft>
                <a:spcPts val="0"/>
              </a:spcAft>
              <a:buClr>
                <a:schemeClr val="accent1"/>
              </a:buClr>
              <a:buSzPts val="2208"/>
              <a:buFont typeface="Noto Sans Symbols"/>
              <a:buNone/>
              <a:defRPr sz="2400" b="1">
                <a:solidFill>
                  <a:schemeClr val="accent1"/>
                </a:solidFill>
              </a:defRPr>
            </a:lvl1pPr>
            <a:lvl2pPr marL="914400" lvl="1" indent="-228600" algn="l" rtl="0">
              <a:spcBef>
                <a:spcPts val="600"/>
              </a:spcBef>
              <a:spcAft>
                <a:spcPts val="0"/>
              </a:spcAft>
              <a:buSzPts val="1840"/>
              <a:buNone/>
              <a:defRPr sz="2000" b="1"/>
            </a:lvl2pPr>
            <a:lvl3pPr marL="1371600" lvl="2" indent="-228600" algn="l" rtl="0">
              <a:spcBef>
                <a:spcPts val="600"/>
              </a:spcBef>
              <a:spcAft>
                <a:spcPts val="0"/>
              </a:spcAft>
              <a:buSzPts val="1656"/>
              <a:buNone/>
              <a:defRPr sz="1800" b="1"/>
            </a:lvl3pPr>
            <a:lvl4pPr marL="1828800" lvl="3" indent="-228600" algn="l" rtl="0">
              <a:spcBef>
                <a:spcPts val="600"/>
              </a:spcBef>
              <a:spcAft>
                <a:spcPts val="0"/>
              </a:spcAft>
              <a:buSzPts val="1472"/>
              <a:buNone/>
              <a:defRPr sz="1600" b="1"/>
            </a:lvl4pPr>
            <a:lvl5pPr marL="2286000" lvl="4" indent="-228600" algn="l" rtl="0">
              <a:spcBef>
                <a:spcPts val="600"/>
              </a:spcBef>
              <a:spcAft>
                <a:spcPts val="0"/>
              </a:spcAft>
              <a:buSzPts val="1472"/>
              <a:buNone/>
              <a:defRPr sz="1600" b="1"/>
            </a:lvl5pPr>
            <a:lvl6pPr marL="2743200" lvl="5" indent="-228600" algn="l" rtl="0">
              <a:spcBef>
                <a:spcPts val="600"/>
              </a:spcBef>
              <a:spcAft>
                <a:spcPts val="0"/>
              </a:spcAft>
              <a:buSzPts val="1472"/>
              <a:buNone/>
              <a:defRPr sz="1600" b="1"/>
            </a:lvl6pPr>
            <a:lvl7pPr marL="3200400" lvl="6" indent="-228600" algn="l" rtl="0">
              <a:spcBef>
                <a:spcPts val="600"/>
              </a:spcBef>
              <a:spcAft>
                <a:spcPts val="0"/>
              </a:spcAft>
              <a:buSzPts val="1472"/>
              <a:buNone/>
              <a:defRPr sz="1600" b="1"/>
            </a:lvl7pPr>
            <a:lvl8pPr marL="3657600" lvl="7" indent="-228600" algn="l" rtl="0">
              <a:spcBef>
                <a:spcPts val="600"/>
              </a:spcBef>
              <a:spcAft>
                <a:spcPts val="0"/>
              </a:spcAft>
              <a:buSzPts val="1472"/>
              <a:buNone/>
              <a:defRPr sz="1600" b="1"/>
            </a:lvl8pPr>
            <a:lvl9pPr marL="4114800" lvl="8" indent="-228600" algn="l" rtl="0">
              <a:spcBef>
                <a:spcPts val="600"/>
              </a:spcBef>
              <a:spcAft>
                <a:spcPts val="600"/>
              </a:spcAft>
              <a:buSzPts val="1472"/>
              <a:buNone/>
              <a:defRPr sz="1600" b="1"/>
            </a:lvl9pPr>
          </a:lstStyle>
          <a:p>
            <a:endParaRPr/>
          </a:p>
        </p:txBody>
      </p:sp>
      <p:sp>
        <p:nvSpPr>
          <p:cNvPr id="204" name="Google Shape;204;p34"/>
          <p:cNvSpPr txBox="1">
            <a:spLocks noGrp="1"/>
          </p:cNvSpPr>
          <p:nvPr>
            <p:ph type="body" idx="4"/>
          </p:nvPr>
        </p:nvSpPr>
        <p:spPr>
          <a:xfrm>
            <a:off x="6416037" y="3580809"/>
            <a:ext cx="5194800" cy="2934900"/>
          </a:xfrm>
          <a:prstGeom prst="rect">
            <a:avLst/>
          </a:prstGeom>
          <a:noFill/>
          <a:ln>
            <a:noFill/>
          </a:ln>
        </p:spPr>
        <p:txBody>
          <a:bodyPr spcFirstLastPara="1" wrap="square" lIns="91425" tIns="45700" rIns="91425" bIns="45700" anchor="t" anchorCtr="0">
            <a:normAutofit/>
          </a:bodyPr>
          <a:lstStyle>
            <a:lvl1pPr marL="457200" lvl="0" indent="-333756" algn="l" rtl="0">
              <a:spcBef>
                <a:spcPts val="360"/>
              </a:spcBef>
              <a:spcAft>
                <a:spcPts val="0"/>
              </a:spcAft>
              <a:buSzPts val="1656"/>
              <a:buChar char="◼"/>
              <a:defRPr/>
            </a:lvl1pPr>
            <a:lvl2pPr marL="914400" lvl="1" indent="-333756" algn="l" rtl="0">
              <a:spcBef>
                <a:spcPts val="600"/>
              </a:spcBef>
              <a:spcAft>
                <a:spcPts val="0"/>
              </a:spcAft>
              <a:buSzPts val="1656"/>
              <a:buChar char="◼"/>
              <a:defRPr/>
            </a:lvl2pPr>
            <a:lvl3pPr marL="1371600" lvl="2" indent="-333756" algn="l" rtl="0">
              <a:spcBef>
                <a:spcPts val="600"/>
              </a:spcBef>
              <a:spcAft>
                <a:spcPts val="0"/>
              </a:spcAft>
              <a:buSzPts val="1656"/>
              <a:buChar char="◼"/>
              <a:defRPr/>
            </a:lvl3pPr>
            <a:lvl4pPr marL="1828800" lvl="3" indent="-333756" algn="l" rtl="0">
              <a:spcBef>
                <a:spcPts val="600"/>
              </a:spcBef>
              <a:spcAft>
                <a:spcPts val="0"/>
              </a:spcAft>
              <a:buSzPts val="1656"/>
              <a:buChar char="◼"/>
              <a:defRPr/>
            </a:lvl4pPr>
            <a:lvl5pPr marL="2286000" lvl="4" indent="-333756" algn="l" rtl="0">
              <a:spcBef>
                <a:spcPts val="600"/>
              </a:spcBef>
              <a:spcAft>
                <a:spcPts val="0"/>
              </a:spcAft>
              <a:buSzPts val="1656"/>
              <a:buChar char="◼"/>
              <a:defRPr/>
            </a:lvl5pPr>
            <a:lvl6pPr marL="2743200" lvl="5" indent="-333756" algn="l" rtl="0">
              <a:spcBef>
                <a:spcPts val="600"/>
              </a:spcBef>
              <a:spcAft>
                <a:spcPts val="0"/>
              </a:spcAft>
              <a:buSzPts val="1656"/>
              <a:buChar char="◼"/>
              <a:defRPr/>
            </a:lvl6pPr>
            <a:lvl7pPr marL="3200400" lvl="6" indent="-333756" algn="l" rtl="0">
              <a:spcBef>
                <a:spcPts val="600"/>
              </a:spcBef>
              <a:spcAft>
                <a:spcPts val="0"/>
              </a:spcAft>
              <a:buSzPts val="1656"/>
              <a:buChar char="◼"/>
              <a:defRPr/>
            </a:lvl7pPr>
            <a:lvl8pPr marL="3657600" lvl="7" indent="-333756" algn="l" rtl="0">
              <a:spcBef>
                <a:spcPts val="600"/>
              </a:spcBef>
              <a:spcAft>
                <a:spcPts val="0"/>
              </a:spcAft>
              <a:buSzPts val="1656"/>
              <a:buChar char="◼"/>
              <a:defRPr/>
            </a:lvl8pPr>
            <a:lvl9pPr marL="4114800" lvl="8" indent="-333756" algn="l" rtl="0">
              <a:spcBef>
                <a:spcPts val="600"/>
              </a:spcBef>
              <a:spcAft>
                <a:spcPts val="600"/>
              </a:spcAft>
              <a:buSzPts val="1656"/>
              <a:buChar char="◼"/>
              <a:defRPr/>
            </a:lvl9pPr>
          </a:lstStyle>
          <a:p>
            <a:endParaRPr/>
          </a:p>
        </p:txBody>
      </p:sp>
      <p:sp>
        <p:nvSpPr>
          <p:cNvPr id="205" name="Google Shape;205;p34"/>
          <p:cNvSpPr txBox="1">
            <a:spLocks noGrp="1"/>
          </p:cNvSpPr>
          <p:nvPr>
            <p:ph type="dt" idx="10"/>
          </p:nvPr>
        </p:nvSpPr>
        <p:spPr>
          <a:xfrm>
            <a:off x="7605951" y="6423914"/>
            <a:ext cx="2844900" cy="365100"/>
          </a:xfrm>
          <a:prstGeom prst="rect">
            <a:avLst/>
          </a:prstGeom>
          <a:noFill/>
          <a:ln>
            <a:noFill/>
          </a:ln>
        </p:spPr>
        <p:txBody>
          <a:bodyPr spcFirstLastPara="1" wrap="square" lIns="91425" tIns="45700" rIns="91425" bIns="45700" anchor="ctr" anchorCtr="0">
            <a:noAutofit/>
          </a:bodyPr>
          <a:lstStyle>
            <a:lvl1pPr lvl="0" algn="r"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206" name="Google Shape;206;p34"/>
          <p:cNvSpPr txBox="1">
            <a:spLocks noGrp="1"/>
          </p:cNvSpPr>
          <p:nvPr>
            <p:ph type="ftr" idx="11"/>
          </p:nvPr>
        </p:nvSpPr>
        <p:spPr>
          <a:xfrm>
            <a:off x="581192" y="6423914"/>
            <a:ext cx="6917100" cy="365100"/>
          </a:xfrm>
          <a:prstGeom prst="rect">
            <a:avLst/>
          </a:prstGeom>
          <a:noFill/>
          <a:ln>
            <a:noFill/>
          </a:ln>
        </p:spPr>
        <p:txBody>
          <a:bodyPr spcFirstLastPara="1" wrap="square" lIns="91425" tIns="45700" rIns="91425" bIns="45700" anchor="ctr" anchorCtr="0">
            <a:noAutofit/>
          </a:bodyPr>
          <a:lstStyle>
            <a:lvl1pPr lvl="0" algn="l"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207" name="Google Shape;207;p34"/>
          <p:cNvSpPr txBox="1">
            <a:spLocks noGrp="1"/>
          </p:cNvSpPr>
          <p:nvPr>
            <p:ph type="sldNum" idx="12"/>
          </p:nvPr>
        </p:nvSpPr>
        <p:spPr>
          <a:xfrm>
            <a:off x="10558300" y="6423914"/>
            <a:ext cx="1052400" cy="365100"/>
          </a:xfrm>
          <a:prstGeom prst="rect">
            <a:avLst/>
          </a:prstGeom>
          <a:noFill/>
          <a:ln>
            <a:noFill/>
          </a:ln>
        </p:spPr>
        <p:txBody>
          <a:bodyPr spcFirstLastPara="1" wrap="square" lIns="91425" tIns="45700" rIns="91425" bIns="45700"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de-DE"/>
              <a:t>‹Nr.›</a:t>
            </a:fld>
            <a:endParaRP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matchingName="Nur Titel" type="titleOnly">
  <p:cSld name="TITLE_ONLY">
    <p:spTree>
      <p:nvGrpSpPr>
        <p:cNvPr id="1" name="Shape 208"/>
        <p:cNvGrpSpPr/>
        <p:nvPr/>
      </p:nvGrpSpPr>
      <p:grpSpPr>
        <a:xfrm>
          <a:off x="0" y="0"/>
          <a:ext cx="0" cy="0"/>
          <a:chOff x="0" y="0"/>
          <a:chExt cx="0" cy="0"/>
        </a:xfrm>
      </p:grpSpPr>
      <p:sp>
        <p:nvSpPr>
          <p:cNvPr id="209" name="Google Shape;209;p35"/>
          <p:cNvSpPr txBox="1">
            <a:spLocks noGrp="1"/>
          </p:cNvSpPr>
          <p:nvPr>
            <p:ph type="title"/>
          </p:nvPr>
        </p:nvSpPr>
        <p:spPr>
          <a:xfrm>
            <a:off x="575894" y="729658"/>
            <a:ext cx="11029500" cy="988200"/>
          </a:xfrm>
          <a:prstGeom prst="rect">
            <a:avLst/>
          </a:prstGeom>
          <a:noFill/>
          <a:ln>
            <a:noFill/>
          </a:ln>
        </p:spPr>
        <p:txBody>
          <a:bodyPr spcFirstLastPara="1" wrap="square" lIns="91425" tIns="45700" rIns="91425" bIns="45700" anchor="b" anchorCtr="0">
            <a:normAutofit/>
          </a:bodyPr>
          <a:lstStyle>
            <a:lvl1pPr lvl="0" algn="l" rtl="0">
              <a:spcBef>
                <a:spcPts val="0"/>
              </a:spcBef>
              <a:spcAft>
                <a:spcPts val="0"/>
              </a:spcAft>
              <a:buClr>
                <a:srgbClr val="3F3F3F"/>
              </a:buClr>
              <a:buSzPts val="18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210" name="Google Shape;210;p35"/>
          <p:cNvSpPr txBox="1">
            <a:spLocks noGrp="1"/>
          </p:cNvSpPr>
          <p:nvPr>
            <p:ph type="dt" idx="10"/>
          </p:nvPr>
        </p:nvSpPr>
        <p:spPr>
          <a:xfrm>
            <a:off x="7605951" y="6423914"/>
            <a:ext cx="2844900" cy="365100"/>
          </a:xfrm>
          <a:prstGeom prst="rect">
            <a:avLst/>
          </a:prstGeom>
          <a:noFill/>
          <a:ln>
            <a:noFill/>
          </a:ln>
        </p:spPr>
        <p:txBody>
          <a:bodyPr spcFirstLastPara="1" wrap="square" lIns="91425" tIns="45700" rIns="91425" bIns="45700" anchor="ctr" anchorCtr="0">
            <a:noAutofit/>
          </a:bodyPr>
          <a:lstStyle>
            <a:lvl1pPr lvl="0" algn="r"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211" name="Google Shape;211;p35"/>
          <p:cNvSpPr txBox="1">
            <a:spLocks noGrp="1"/>
          </p:cNvSpPr>
          <p:nvPr>
            <p:ph type="ftr" idx="11"/>
          </p:nvPr>
        </p:nvSpPr>
        <p:spPr>
          <a:xfrm>
            <a:off x="581192" y="6423914"/>
            <a:ext cx="6917100" cy="365100"/>
          </a:xfrm>
          <a:prstGeom prst="rect">
            <a:avLst/>
          </a:prstGeom>
          <a:noFill/>
          <a:ln>
            <a:noFill/>
          </a:ln>
        </p:spPr>
        <p:txBody>
          <a:bodyPr spcFirstLastPara="1" wrap="square" lIns="91425" tIns="45700" rIns="91425" bIns="45700" anchor="ctr" anchorCtr="0">
            <a:noAutofit/>
          </a:bodyPr>
          <a:lstStyle>
            <a:lvl1pPr lvl="0" algn="l"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212" name="Google Shape;212;p35"/>
          <p:cNvSpPr txBox="1">
            <a:spLocks noGrp="1"/>
          </p:cNvSpPr>
          <p:nvPr>
            <p:ph type="sldNum" idx="12"/>
          </p:nvPr>
        </p:nvSpPr>
        <p:spPr>
          <a:xfrm>
            <a:off x="10558300" y="6423914"/>
            <a:ext cx="1052400" cy="365100"/>
          </a:xfrm>
          <a:prstGeom prst="rect">
            <a:avLst/>
          </a:prstGeom>
          <a:noFill/>
          <a:ln>
            <a:noFill/>
          </a:ln>
        </p:spPr>
        <p:txBody>
          <a:bodyPr spcFirstLastPara="1" wrap="square" lIns="91425" tIns="45700" rIns="91425" bIns="45700"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de-DE"/>
              <a:t>‹Nr.›</a:t>
            </a:fld>
            <a:endParaRP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matchingName="3_Nur Titel">
  <p:cSld name="3_Nur Titel">
    <p:spTree>
      <p:nvGrpSpPr>
        <p:cNvPr id="1" name="Shape 213"/>
        <p:cNvGrpSpPr/>
        <p:nvPr/>
      </p:nvGrpSpPr>
      <p:grpSpPr>
        <a:xfrm>
          <a:off x="0" y="0"/>
          <a:ext cx="0" cy="0"/>
          <a:chOff x="0" y="0"/>
          <a:chExt cx="0" cy="0"/>
        </a:xfrm>
      </p:grpSpPr>
      <p:sp>
        <p:nvSpPr>
          <p:cNvPr id="214" name="Google Shape;214;p36"/>
          <p:cNvSpPr/>
          <p:nvPr/>
        </p:nvSpPr>
        <p:spPr>
          <a:xfrm>
            <a:off x="-8626" y="5120639"/>
            <a:ext cx="12200700" cy="1732500"/>
          </a:xfrm>
          <a:prstGeom prst="rect">
            <a:avLst/>
          </a:prstGeom>
          <a:solidFill>
            <a:schemeClr val="l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15" name="Google Shape;215;p36"/>
          <p:cNvSpPr txBox="1">
            <a:spLocks noGrp="1"/>
          </p:cNvSpPr>
          <p:nvPr>
            <p:ph type="title"/>
          </p:nvPr>
        </p:nvSpPr>
        <p:spPr>
          <a:xfrm>
            <a:off x="575894" y="729658"/>
            <a:ext cx="11029500" cy="988200"/>
          </a:xfrm>
          <a:prstGeom prst="rect">
            <a:avLst/>
          </a:prstGeom>
          <a:noFill/>
          <a:ln>
            <a:noFill/>
          </a:ln>
        </p:spPr>
        <p:txBody>
          <a:bodyPr spcFirstLastPara="1" wrap="square" lIns="91425" tIns="45700" rIns="91425" bIns="45700" anchor="b" anchorCtr="0">
            <a:normAutofit/>
          </a:bodyPr>
          <a:lstStyle>
            <a:lvl1pPr lvl="0" algn="l" rtl="0">
              <a:spcBef>
                <a:spcPts val="0"/>
              </a:spcBef>
              <a:spcAft>
                <a:spcPts val="0"/>
              </a:spcAft>
              <a:buClr>
                <a:srgbClr val="3F3F3F"/>
              </a:buClr>
              <a:buSzPts val="18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216" name="Google Shape;216;p36"/>
          <p:cNvSpPr txBox="1">
            <a:spLocks noGrp="1"/>
          </p:cNvSpPr>
          <p:nvPr>
            <p:ph type="body" idx="1"/>
          </p:nvPr>
        </p:nvSpPr>
        <p:spPr>
          <a:xfrm>
            <a:off x="759402" y="5330449"/>
            <a:ext cx="1938600" cy="557700"/>
          </a:xfrm>
          <a:prstGeom prst="rect">
            <a:avLst/>
          </a:prstGeom>
          <a:noFill/>
          <a:ln>
            <a:noFill/>
          </a:ln>
        </p:spPr>
        <p:txBody>
          <a:bodyPr spcFirstLastPara="1" wrap="square" lIns="91425" tIns="45700" rIns="91425" bIns="45700" anchor="ctr" anchorCtr="0">
            <a:noAutofit/>
          </a:bodyPr>
          <a:lstStyle>
            <a:lvl1pPr marL="457200" lvl="0" indent="-228600" algn="ctr" rtl="0">
              <a:spcBef>
                <a:spcPts val="800"/>
              </a:spcBef>
              <a:spcAft>
                <a:spcPts val="0"/>
              </a:spcAft>
              <a:buSzPts val="3680"/>
              <a:buNone/>
              <a:defRPr sz="4000" b="1">
                <a:solidFill>
                  <a:srgbClr val="465359"/>
                </a:solidFill>
                <a:latin typeface="Gill Sans"/>
                <a:ea typeface="Gill Sans"/>
                <a:cs typeface="Gill Sans"/>
                <a:sym typeface="Gill Sans"/>
              </a:defRPr>
            </a:lvl1pPr>
            <a:lvl2pPr marL="914400" lvl="1" indent="-228600" algn="l" rtl="0">
              <a:spcBef>
                <a:spcPts val="600"/>
              </a:spcBef>
              <a:spcAft>
                <a:spcPts val="0"/>
              </a:spcAft>
              <a:buSzPts val="1840"/>
              <a:buNone/>
              <a:defRPr sz="2000" b="1"/>
            </a:lvl2pPr>
            <a:lvl3pPr marL="1371600" lvl="2" indent="-228600" algn="l" rtl="0">
              <a:spcBef>
                <a:spcPts val="600"/>
              </a:spcBef>
              <a:spcAft>
                <a:spcPts val="0"/>
              </a:spcAft>
              <a:buSzPts val="1656"/>
              <a:buNone/>
              <a:defRPr sz="1800" b="1"/>
            </a:lvl3pPr>
            <a:lvl4pPr marL="1828800" lvl="3" indent="-228600" algn="l" rtl="0">
              <a:spcBef>
                <a:spcPts val="600"/>
              </a:spcBef>
              <a:spcAft>
                <a:spcPts val="0"/>
              </a:spcAft>
              <a:buSzPts val="1472"/>
              <a:buNone/>
              <a:defRPr sz="1600" b="1"/>
            </a:lvl4pPr>
            <a:lvl5pPr marL="2286000" lvl="4" indent="-228600" algn="l" rtl="0">
              <a:spcBef>
                <a:spcPts val="600"/>
              </a:spcBef>
              <a:spcAft>
                <a:spcPts val="0"/>
              </a:spcAft>
              <a:buSzPts val="1472"/>
              <a:buNone/>
              <a:defRPr sz="1600" b="1"/>
            </a:lvl5pPr>
            <a:lvl6pPr marL="2743200" lvl="5" indent="-228600" algn="l" rtl="0">
              <a:spcBef>
                <a:spcPts val="600"/>
              </a:spcBef>
              <a:spcAft>
                <a:spcPts val="0"/>
              </a:spcAft>
              <a:buSzPts val="1472"/>
              <a:buNone/>
              <a:defRPr sz="1600" b="1"/>
            </a:lvl6pPr>
            <a:lvl7pPr marL="3200400" lvl="6" indent="-228600" algn="l" rtl="0">
              <a:spcBef>
                <a:spcPts val="600"/>
              </a:spcBef>
              <a:spcAft>
                <a:spcPts val="0"/>
              </a:spcAft>
              <a:buSzPts val="1472"/>
              <a:buNone/>
              <a:defRPr sz="1600" b="1"/>
            </a:lvl7pPr>
            <a:lvl8pPr marL="3657600" lvl="7" indent="-228600" algn="l" rtl="0">
              <a:spcBef>
                <a:spcPts val="600"/>
              </a:spcBef>
              <a:spcAft>
                <a:spcPts val="0"/>
              </a:spcAft>
              <a:buSzPts val="1472"/>
              <a:buNone/>
              <a:defRPr sz="1600" b="1"/>
            </a:lvl8pPr>
            <a:lvl9pPr marL="4114800" lvl="8" indent="-228600" algn="l" rtl="0">
              <a:spcBef>
                <a:spcPts val="600"/>
              </a:spcBef>
              <a:spcAft>
                <a:spcPts val="600"/>
              </a:spcAft>
              <a:buSzPts val="1472"/>
              <a:buNone/>
              <a:defRPr sz="1600" b="1"/>
            </a:lvl9pPr>
          </a:lstStyle>
          <a:p>
            <a:endParaRPr/>
          </a:p>
        </p:txBody>
      </p:sp>
      <p:sp>
        <p:nvSpPr>
          <p:cNvPr id="217" name="Google Shape;217;p36"/>
          <p:cNvSpPr txBox="1">
            <a:spLocks noGrp="1"/>
          </p:cNvSpPr>
          <p:nvPr>
            <p:ph type="body" idx="2"/>
          </p:nvPr>
        </p:nvSpPr>
        <p:spPr>
          <a:xfrm>
            <a:off x="759405" y="5958718"/>
            <a:ext cx="1938600" cy="633000"/>
          </a:xfrm>
          <a:prstGeom prst="rect">
            <a:avLst/>
          </a:prstGeom>
          <a:noFill/>
          <a:ln>
            <a:noFill/>
          </a:ln>
        </p:spPr>
        <p:txBody>
          <a:bodyPr spcFirstLastPara="1" wrap="square" lIns="91425" tIns="45700" rIns="91425" bIns="45700" anchor="t" anchorCtr="0">
            <a:normAutofit/>
          </a:bodyPr>
          <a:lstStyle>
            <a:lvl1pPr marL="457200" lvl="0" indent="-228600" algn="ctr" rtl="0">
              <a:spcBef>
                <a:spcPts val="200"/>
              </a:spcBef>
              <a:spcAft>
                <a:spcPts val="0"/>
              </a:spcAft>
              <a:buSzPts val="920"/>
              <a:buNone/>
              <a:defRPr sz="1000">
                <a:solidFill>
                  <a:schemeClr val="dk2"/>
                </a:solidFill>
                <a:latin typeface="Gill Sans"/>
                <a:ea typeface="Gill Sans"/>
                <a:cs typeface="Gill Sans"/>
                <a:sym typeface="Gill Sans"/>
              </a:defRPr>
            </a:lvl1pPr>
            <a:lvl2pPr marL="914400" lvl="1" indent="-228600" algn="ctr" rtl="0">
              <a:spcBef>
                <a:spcPts val="600"/>
              </a:spcBef>
              <a:spcAft>
                <a:spcPts val="0"/>
              </a:spcAft>
              <a:buSzPts val="920"/>
              <a:buNone/>
              <a:defRPr sz="1000">
                <a:solidFill>
                  <a:schemeClr val="dk2"/>
                </a:solidFill>
                <a:latin typeface="Gill Sans"/>
                <a:ea typeface="Gill Sans"/>
                <a:cs typeface="Gill Sans"/>
                <a:sym typeface="Gill Sans"/>
              </a:defRPr>
            </a:lvl2pPr>
            <a:lvl3pPr marL="1371600" lvl="2" indent="-228600" algn="ctr" rtl="0">
              <a:spcBef>
                <a:spcPts val="600"/>
              </a:spcBef>
              <a:spcAft>
                <a:spcPts val="0"/>
              </a:spcAft>
              <a:buSzPts val="920"/>
              <a:buNone/>
              <a:defRPr sz="1000">
                <a:solidFill>
                  <a:schemeClr val="dk2"/>
                </a:solidFill>
                <a:latin typeface="Gill Sans"/>
                <a:ea typeface="Gill Sans"/>
                <a:cs typeface="Gill Sans"/>
                <a:sym typeface="Gill Sans"/>
              </a:defRPr>
            </a:lvl3pPr>
            <a:lvl4pPr marL="1828800" lvl="3" indent="-228600" algn="ctr" rtl="0">
              <a:spcBef>
                <a:spcPts val="600"/>
              </a:spcBef>
              <a:spcAft>
                <a:spcPts val="0"/>
              </a:spcAft>
              <a:buSzPts val="920"/>
              <a:buNone/>
              <a:defRPr sz="1000">
                <a:solidFill>
                  <a:schemeClr val="dk2"/>
                </a:solidFill>
                <a:latin typeface="Gill Sans"/>
                <a:ea typeface="Gill Sans"/>
                <a:cs typeface="Gill Sans"/>
                <a:sym typeface="Gill Sans"/>
              </a:defRPr>
            </a:lvl4pPr>
            <a:lvl5pPr marL="2286000" lvl="4" indent="-228600" algn="ctr" rtl="0">
              <a:spcBef>
                <a:spcPts val="600"/>
              </a:spcBef>
              <a:spcAft>
                <a:spcPts val="0"/>
              </a:spcAft>
              <a:buSzPts val="920"/>
              <a:buNone/>
              <a:defRPr sz="1000">
                <a:solidFill>
                  <a:schemeClr val="dk2"/>
                </a:solidFill>
                <a:latin typeface="Gill Sans"/>
                <a:ea typeface="Gill Sans"/>
                <a:cs typeface="Gill Sans"/>
                <a:sym typeface="Gill Sans"/>
              </a:defRPr>
            </a:lvl5pPr>
            <a:lvl6pPr marL="2743200" lvl="5" indent="-333756" algn="l" rtl="0">
              <a:spcBef>
                <a:spcPts val="600"/>
              </a:spcBef>
              <a:spcAft>
                <a:spcPts val="0"/>
              </a:spcAft>
              <a:buSzPts val="1656"/>
              <a:buChar char="◼"/>
              <a:defRPr/>
            </a:lvl6pPr>
            <a:lvl7pPr marL="3200400" lvl="6" indent="-333756" algn="l" rtl="0">
              <a:spcBef>
                <a:spcPts val="600"/>
              </a:spcBef>
              <a:spcAft>
                <a:spcPts val="0"/>
              </a:spcAft>
              <a:buSzPts val="1656"/>
              <a:buChar char="◼"/>
              <a:defRPr/>
            </a:lvl7pPr>
            <a:lvl8pPr marL="3657600" lvl="7" indent="-333756" algn="l" rtl="0">
              <a:spcBef>
                <a:spcPts val="600"/>
              </a:spcBef>
              <a:spcAft>
                <a:spcPts val="0"/>
              </a:spcAft>
              <a:buSzPts val="1656"/>
              <a:buChar char="◼"/>
              <a:defRPr/>
            </a:lvl8pPr>
            <a:lvl9pPr marL="4114800" lvl="8" indent="-333756" algn="l" rtl="0">
              <a:spcBef>
                <a:spcPts val="600"/>
              </a:spcBef>
              <a:spcAft>
                <a:spcPts val="600"/>
              </a:spcAft>
              <a:buSzPts val="1656"/>
              <a:buChar char="◼"/>
              <a:defRPr/>
            </a:lvl9pPr>
          </a:lstStyle>
          <a:p>
            <a:endParaRPr/>
          </a:p>
        </p:txBody>
      </p:sp>
      <p:sp>
        <p:nvSpPr>
          <p:cNvPr id="218" name="Google Shape;218;p36"/>
          <p:cNvSpPr txBox="1">
            <a:spLocks noGrp="1"/>
          </p:cNvSpPr>
          <p:nvPr>
            <p:ph type="body" idx="3"/>
          </p:nvPr>
        </p:nvSpPr>
        <p:spPr>
          <a:xfrm>
            <a:off x="3642897" y="5330449"/>
            <a:ext cx="1938600" cy="557700"/>
          </a:xfrm>
          <a:prstGeom prst="rect">
            <a:avLst/>
          </a:prstGeom>
          <a:noFill/>
          <a:ln>
            <a:noFill/>
          </a:ln>
        </p:spPr>
        <p:txBody>
          <a:bodyPr spcFirstLastPara="1" wrap="square" lIns="91425" tIns="45700" rIns="91425" bIns="45700" anchor="ctr" anchorCtr="0">
            <a:noAutofit/>
          </a:bodyPr>
          <a:lstStyle>
            <a:lvl1pPr marL="457200" lvl="0" indent="-228600" algn="ctr" rtl="0">
              <a:spcBef>
                <a:spcPts val="800"/>
              </a:spcBef>
              <a:spcAft>
                <a:spcPts val="0"/>
              </a:spcAft>
              <a:buSzPts val="3680"/>
              <a:buNone/>
              <a:defRPr sz="4000" b="1">
                <a:solidFill>
                  <a:schemeClr val="accent1"/>
                </a:solidFill>
                <a:latin typeface="Gill Sans"/>
                <a:ea typeface="Gill Sans"/>
                <a:cs typeface="Gill Sans"/>
                <a:sym typeface="Gill Sans"/>
              </a:defRPr>
            </a:lvl1pPr>
            <a:lvl2pPr marL="914400" lvl="1" indent="-228600" algn="l" rtl="0">
              <a:spcBef>
                <a:spcPts val="600"/>
              </a:spcBef>
              <a:spcAft>
                <a:spcPts val="0"/>
              </a:spcAft>
              <a:buSzPts val="1840"/>
              <a:buNone/>
              <a:defRPr sz="2000" b="1"/>
            </a:lvl2pPr>
            <a:lvl3pPr marL="1371600" lvl="2" indent="-228600" algn="l" rtl="0">
              <a:spcBef>
                <a:spcPts val="600"/>
              </a:spcBef>
              <a:spcAft>
                <a:spcPts val="0"/>
              </a:spcAft>
              <a:buSzPts val="1656"/>
              <a:buNone/>
              <a:defRPr sz="1800" b="1"/>
            </a:lvl3pPr>
            <a:lvl4pPr marL="1828800" lvl="3" indent="-228600" algn="l" rtl="0">
              <a:spcBef>
                <a:spcPts val="600"/>
              </a:spcBef>
              <a:spcAft>
                <a:spcPts val="0"/>
              </a:spcAft>
              <a:buSzPts val="1472"/>
              <a:buNone/>
              <a:defRPr sz="1600" b="1"/>
            </a:lvl4pPr>
            <a:lvl5pPr marL="2286000" lvl="4" indent="-228600" algn="l" rtl="0">
              <a:spcBef>
                <a:spcPts val="600"/>
              </a:spcBef>
              <a:spcAft>
                <a:spcPts val="0"/>
              </a:spcAft>
              <a:buSzPts val="1472"/>
              <a:buNone/>
              <a:defRPr sz="1600" b="1"/>
            </a:lvl5pPr>
            <a:lvl6pPr marL="2743200" lvl="5" indent="-228600" algn="l" rtl="0">
              <a:spcBef>
                <a:spcPts val="600"/>
              </a:spcBef>
              <a:spcAft>
                <a:spcPts val="0"/>
              </a:spcAft>
              <a:buSzPts val="1472"/>
              <a:buNone/>
              <a:defRPr sz="1600" b="1"/>
            </a:lvl6pPr>
            <a:lvl7pPr marL="3200400" lvl="6" indent="-228600" algn="l" rtl="0">
              <a:spcBef>
                <a:spcPts val="600"/>
              </a:spcBef>
              <a:spcAft>
                <a:spcPts val="0"/>
              </a:spcAft>
              <a:buSzPts val="1472"/>
              <a:buNone/>
              <a:defRPr sz="1600" b="1"/>
            </a:lvl7pPr>
            <a:lvl8pPr marL="3657600" lvl="7" indent="-228600" algn="l" rtl="0">
              <a:spcBef>
                <a:spcPts val="600"/>
              </a:spcBef>
              <a:spcAft>
                <a:spcPts val="0"/>
              </a:spcAft>
              <a:buSzPts val="1472"/>
              <a:buNone/>
              <a:defRPr sz="1600" b="1"/>
            </a:lvl8pPr>
            <a:lvl9pPr marL="4114800" lvl="8" indent="-228600" algn="l" rtl="0">
              <a:spcBef>
                <a:spcPts val="600"/>
              </a:spcBef>
              <a:spcAft>
                <a:spcPts val="600"/>
              </a:spcAft>
              <a:buSzPts val="1472"/>
              <a:buNone/>
              <a:defRPr sz="1600" b="1"/>
            </a:lvl9pPr>
          </a:lstStyle>
          <a:p>
            <a:endParaRPr/>
          </a:p>
        </p:txBody>
      </p:sp>
      <p:sp>
        <p:nvSpPr>
          <p:cNvPr id="219" name="Google Shape;219;p36"/>
          <p:cNvSpPr txBox="1">
            <a:spLocks noGrp="1"/>
          </p:cNvSpPr>
          <p:nvPr>
            <p:ph type="body" idx="4"/>
          </p:nvPr>
        </p:nvSpPr>
        <p:spPr>
          <a:xfrm>
            <a:off x="3642900" y="5958718"/>
            <a:ext cx="1938600" cy="633000"/>
          </a:xfrm>
          <a:prstGeom prst="rect">
            <a:avLst/>
          </a:prstGeom>
          <a:noFill/>
          <a:ln>
            <a:noFill/>
          </a:ln>
        </p:spPr>
        <p:txBody>
          <a:bodyPr spcFirstLastPara="1" wrap="square" lIns="91425" tIns="45700" rIns="91425" bIns="45700" anchor="t" anchorCtr="0">
            <a:normAutofit/>
          </a:bodyPr>
          <a:lstStyle>
            <a:lvl1pPr marL="457200" lvl="0" indent="-228600" algn="ctr" rtl="0">
              <a:spcBef>
                <a:spcPts val="200"/>
              </a:spcBef>
              <a:spcAft>
                <a:spcPts val="0"/>
              </a:spcAft>
              <a:buSzPts val="920"/>
              <a:buNone/>
              <a:defRPr sz="1000">
                <a:solidFill>
                  <a:schemeClr val="dk2"/>
                </a:solidFill>
                <a:latin typeface="Gill Sans"/>
                <a:ea typeface="Gill Sans"/>
                <a:cs typeface="Gill Sans"/>
                <a:sym typeface="Gill Sans"/>
              </a:defRPr>
            </a:lvl1pPr>
            <a:lvl2pPr marL="914400" lvl="1" indent="-228600" algn="ctr" rtl="0">
              <a:spcBef>
                <a:spcPts val="600"/>
              </a:spcBef>
              <a:spcAft>
                <a:spcPts val="0"/>
              </a:spcAft>
              <a:buSzPts val="920"/>
              <a:buNone/>
              <a:defRPr sz="1000">
                <a:solidFill>
                  <a:schemeClr val="dk2"/>
                </a:solidFill>
                <a:latin typeface="Gill Sans"/>
                <a:ea typeface="Gill Sans"/>
                <a:cs typeface="Gill Sans"/>
                <a:sym typeface="Gill Sans"/>
              </a:defRPr>
            </a:lvl2pPr>
            <a:lvl3pPr marL="1371600" lvl="2" indent="-228600" algn="ctr" rtl="0">
              <a:spcBef>
                <a:spcPts val="600"/>
              </a:spcBef>
              <a:spcAft>
                <a:spcPts val="0"/>
              </a:spcAft>
              <a:buSzPts val="920"/>
              <a:buNone/>
              <a:defRPr sz="1000">
                <a:solidFill>
                  <a:schemeClr val="dk2"/>
                </a:solidFill>
                <a:latin typeface="Gill Sans"/>
                <a:ea typeface="Gill Sans"/>
                <a:cs typeface="Gill Sans"/>
                <a:sym typeface="Gill Sans"/>
              </a:defRPr>
            </a:lvl3pPr>
            <a:lvl4pPr marL="1828800" lvl="3" indent="-228600" algn="ctr" rtl="0">
              <a:spcBef>
                <a:spcPts val="600"/>
              </a:spcBef>
              <a:spcAft>
                <a:spcPts val="0"/>
              </a:spcAft>
              <a:buSzPts val="920"/>
              <a:buNone/>
              <a:defRPr sz="1000">
                <a:solidFill>
                  <a:schemeClr val="dk2"/>
                </a:solidFill>
                <a:latin typeface="Gill Sans"/>
                <a:ea typeface="Gill Sans"/>
                <a:cs typeface="Gill Sans"/>
                <a:sym typeface="Gill Sans"/>
              </a:defRPr>
            </a:lvl4pPr>
            <a:lvl5pPr marL="2286000" lvl="4" indent="-228600" algn="ctr" rtl="0">
              <a:spcBef>
                <a:spcPts val="600"/>
              </a:spcBef>
              <a:spcAft>
                <a:spcPts val="0"/>
              </a:spcAft>
              <a:buSzPts val="920"/>
              <a:buNone/>
              <a:defRPr sz="1000">
                <a:solidFill>
                  <a:schemeClr val="dk2"/>
                </a:solidFill>
                <a:latin typeface="Gill Sans"/>
                <a:ea typeface="Gill Sans"/>
                <a:cs typeface="Gill Sans"/>
                <a:sym typeface="Gill Sans"/>
              </a:defRPr>
            </a:lvl5pPr>
            <a:lvl6pPr marL="2743200" lvl="5" indent="-333756" algn="l" rtl="0">
              <a:spcBef>
                <a:spcPts val="600"/>
              </a:spcBef>
              <a:spcAft>
                <a:spcPts val="0"/>
              </a:spcAft>
              <a:buSzPts val="1656"/>
              <a:buChar char="◼"/>
              <a:defRPr/>
            </a:lvl6pPr>
            <a:lvl7pPr marL="3200400" lvl="6" indent="-333756" algn="l" rtl="0">
              <a:spcBef>
                <a:spcPts val="600"/>
              </a:spcBef>
              <a:spcAft>
                <a:spcPts val="0"/>
              </a:spcAft>
              <a:buSzPts val="1656"/>
              <a:buChar char="◼"/>
              <a:defRPr/>
            </a:lvl7pPr>
            <a:lvl8pPr marL="3657600" lvl="7" indent="-333756" algn="l" rtl="0">
              <a:spcBef>
                <a:spcPts val="600"/>
              </a:spcBef>
              <a:spcAft>
                <a:spcPts val="0"/>
              </a:spcAft>
              <a:buSzPts val="1656"/>
              <a:buChar char="◼"/>
              <a:defRPr/>
            </a:lvl8pPr>
            <a:lvl9pPr marL="4114800" lvl="8" indent="-333756" algn="l" rtl="0">
              <a:spcBef>
                <a:spcPts val="600"/>
              </a:spcBef>
              <a:spcAft>
                <a:spcPts val="600"/>
              </a:spcAft>
              <a:buSzPts val="1656"/>
              <a:buChar char="◼"/>
              <a:defRPr/>
            </a:lvl9pPr>
          </a:lstStyle>
          <a:p>
            <a:endParaRPr/>
          </a:p>
        </p:txBody>
      </p:sp>
      <p:sp>
        <p:nvSpPr>
          <p:cNvPr id="220" name="Google Shape;220;p36"/>
          <p:cNvSpPr txBox="1">
            <a:spLocks noGrp="1"/>
          </p:cNvSpPr>
          <p:nvPr>
            <p:ph type="body" idx="5"/>
          </p:nvPr>
        </p:nvSpPr>
        <p:spPr>
          <a:xfrm>
            <a:off x="6526392" y="5330449"/>
            <a:ext cx="1938600" cy="557700"/>
          </a:xfrm>
          <a:prstGeom prst="rect">
            <a:avLst/>
          </a:prstGeom>
          <a:noFill/>
          <a:ln>
            <a:noFill/>
          </a:ln>
        </p:spPr>
        <p:txBody>
          <a:bodyPr spcFirstLastPara="1" wrap="square" lIns="91425" tIns="45700" rIns="91425" bIns="45700" anchor="ctr" anchorCtr="0">
            <a:noAutofit/>
          </a:bodyPr>
          <a:lstStyle>
            <a:lvl1pPr marL="457200" lvl="0" indent="-228600" algn="ctr" rtl="0">
              <a:spcBef>
                <a:spcPts val="800"/>
              </a:spcBef>
              <a:spcAft>
                <a:spcPts val="0"/>
              </a:spcAft>
              <a:buSzPts val="3680"/>
              <a:buNone/>
              <a:defRPr sz="4000" b="1">
                <a:solidFill>
                  <a:schemeClr val="accent2"/>
                </a:solidFill>
                <a:latin typeface="Gill Sans"/>
                <a:ea typeface="Gill Sans"/>
                <a:cs typeface="Gill Sans"/>
                <a:sym typeface="Gill Sans"/>
              </a:defRPr>
            </a:lvl1pPr>
            <a:lvl2pPr marL="914400" lvl="1" indent="-228600" algn="l" rtl="0">
              <a:spcBef>
                <a:spcPts val="600"/>
              </a:spcBef>
              <a:spcAft>
                <a:spcPts val="0"/>
              </a:spcAft>
              <a:buSzPts val="1840"/>
              <a:buNone/>
              <a:defRPr sz="2000" b="1"/>
            </a:lvl2pPr>
            <a:lvl3pPr marL="1371600" lvl="2" indent="-228600" algn="l" rtl="0">
              <a:spcBef>
                <a:spcPts val="600"/>
              </a:spcBef>
              <a:spcAft>
                <a:spcPts val="0"/>
              </a:spcAft>
              <a:buSzPts val="1656"/>
              <a:buNone/>
              <a:defRPr sz="1800" b="1"/>
            </a:lvl3pPr>
            <a:lvl4pPr marL="1828800" lvl="3" indent="-228600" algn="l" rtl="0">
              <a:spcBef>
                <a:spcPts val="600"/>
              </a:spcBef>
              <a:spcAft>
                <a:spcPts val="0"/>
              </a:spcAft>
              <a:buSzPts val="1472"/>
              <a:buNone/>
              <a:defRPr sz="1600" b="1"/>
            </a:lvl4pPr>
            <a:lvl5pPr marL="2286000" lvl="4" indent="-228600" algn="l" rtl="0">
              <a:spcBef>
                <a:spcPts val="600"/>
              </a:spcBef>
              <a:spcAft>
                <a:spcPts val="0"/>
              </a:spcAft>
              <a:buSzPts val="1472"/>
              <a:buNone/>
              <a:defRPr sz="1600" b="1"/>
            </a:lvl5pPr>
            <a:lvl6pPr marL="2743200" lvl="5" indent="-228600" algn="l" rtl="0">
              <a:spcBef>
                <a:spcPts val="600"/>
              </a:spcBef>
              <a:spcAft>
                <a:spcPts val="0"/>
              </a:spcAft>
              <a:buSzPts val="1472"/>
              <a:buNone/>
              <a:defRPr sz="1600" b="1"/>
            </a:lvl6pPr>
            <a:lvl7pPr marL="3200400" lvl="6" indent="-228600" algn="l" rtl="0">
              <a:spcBef>
                <a:spcPts val="600"/>
              </a:spcBef>
              <a:spcAft>
                <a:spcPts val="0"/>
              </a:spcAft>
              <a:buSzPts val="1472"/>
              <a:buNone/>
              <a:defRPr sz="1600" b="1"/>
            </a:lvl7pPr>
            <a:lvl8pPr marL="3657600" lvl="7" indent="-228600" algn="l" rtl="0">
              <a:spcBef>
                <a:spcPts val="600"/>
              </a:spcBef>
              <a:spcAft>
                <a:spcPts val="0"/>
              </a:spcAft>
              <a:buSzPts val="1472"/>
              <a:buNone/>
              <a:defRPr sz="1600" b="1"/>
            </a:lvl8pPr>
            <a:lvl9pPr marL="4114800" lvl="8" indent="-228600" algn="l" rtl="0">
              <a:spcBef>
                <a:spcPts val="600"/>
              </a:spcBef>
              <a:spcAft>
                <a:spcPts val="600"/>
              </a:spcAft>
              <a:buSzPts val="1472"/>
              <a:buNone/>
              <a:defRPr sz="1600" b="1"/>
            </a:lvl9pPr>
          </a:lstStyle>
          <a:p>
            <a:endParaRPr/>
          </a:p>
        </p:txBody>
      </p:sp>
      <p:sp>
        <p:nvSpPr>
          <p:cNvPr id="221" name="Google Shape;221;p36"/>
          <p:cNvSpPr txBox="1">
            <a:spLocks noGrp="1"/>
          </p:cNvSpPr>
          <p:nvPr>
            <p:ph type="body" idx="6"/>
          </p:nvPr>
        </p:nvSpPr>
        <p:spPr>
          <a:xfrm>
            <a:off x="6526395" y="5958718"/>
            <a:ext cx="1938600" cy="633000"/>
          </a:xfrm>
          <a:prstGeom prst="rect">
            <a:avLst/>
          </a:prstGeom>
          <a:noFill/>
          <a:ln>
            <a:noFill/>
          </a:ln>
        </p:spPr>
        <p:txBody>
          <a:bodyPr spcFirstLastPara="1" wrap="square" lIns="91425" tIns="45700" rIns="91425" bIns="45700" anchor="t" anchorCtr="0">
            <a:normAutofit/>
          </a:bodyPr>
          <a:lstStyle>
            <a:lvl1pPr marL="457200" lvl="0" indent="-228600" algn="ctr" rtl="0">
              <a:spcBef>
                <a:spcPts val="200"/>
              </a:spcBef>
              <a:spcAft>
                <a:spcPts val="0"/>
              </a:spcAft>
              <a:buSzPts val="920"/>
              <a:buNone/>
              <a:defRPr sz="1000">
                <a:solidFill>
                  <a:schemeClr val="dk2"/>
                </a:solidFill>
                <a:latin typeface="Gill Sans"/>
                <a:ea typeface="Gill Sans"/>
                <a:cs typeface="Gill Sans"/>
                <a:sym typeface="Gill Sans"/>
              </a:defRPr>
            </a:lvl1pPr>
            <a:lvl2pPr marL="914400" lvl="1" indent="-228600" algn="ctr" rtl="0">
              <a:spcBef>
                <a:spcPts val="600"/>
              </a:spcBef>
              <a:spcAft>
                <a:spcPts val="0"/>
              </a:spcAft>
              <a:buSzPts val="920"/>
              <a:buNone/>
              <a:defRPr sz="1000">
                <a:solidFill>
                  <a:schemeClr val="dk2"/>
                </a:solidFill>
                <a:latin typeface="Gill Sans"/>
                <a:ea typeface="Gill Sans"/>
                <a:cs typeface="Gill Sans"/>
                <a:sym typeface="Gill Sans"/>
              </a:defRPr>
            </a:lvl2pPr>
            <a:lvl3pPr marL="1371600" lvl="2" indent="-228600" algn="ctr" rtl="0">
              <a:spcBef>
                <a:spcPts val="600"/>
              </a:spcBef>
              <a:spcAft>
                <a:spcPts val="0"/>
              </a:spcAft>
              <a:buSzPts val="920"/>
              <a:buNone/>
              <a:defRPr sz="1000">
                <a:solidFill>
                  <a:schemeClr val="dk2"/>
                </a:solidFill>
                <a:latin typeface="Gill Sans"/>
                <a:ea typeface="Gill Sans"/>
                <a:cs typeface="Gill Sans"/>
                <a:sym typeface="Gill Sans"/>
              </a:defRPr>
            </a:lvl3pPr>
            <a:lvl4pPr marL="1828800" lvl="3" indent="-228600" algn="ctr" rtl="0">
              <a:spcBef>
                <a:spcPts val="600"/>
              </a:spcBef>
              <a:spcAft>
                <a:spcPts val="0"/>
              </a:spcAft>
              <a:buSzPts val="920"/>
              <a:buNone/>
              <a:defRPr sz="1000">
                <a:solidFill>
                  <a:schemeClr val="dk2"/>
                </a:solidFill>
                <a:latin typeface="Gill Sans"/>
                <a:ea typeface="Gill Sans"/>
                <a:cs typeface="Gill Sans"/>
                <a:sym typeface="Gill Sans"/>
              </a:defRPr>
            </a:lvl4pPr>
            <a:lvl5pPr marL="2286000" lvl="4" indent="-228600" algn="ctr" rtl="0">
              <a:spcBef>
                <a:spcPts val="600"/>
              </a:spcBef>
              <a:spcAft>
                <a:spcPts val="0"/>
              </a:spcAft>
              <a:buSzPts val="920"/>
              <a:buNone/>
              <a:defRPr sz="1000">
                <a:solidFill>
                  <a:schemeClr val="dk2"/>
                </a:solidFill>
                <a:latin typeface="Gill Sans"/>
                <a:ea typeface="Gill Sans"/>
                <a:cs typeface="Gill Sans"/>
                <a:sym typeface="Gill Sans"/>
              </a:defRPr>
            </a:lvl5pPr>
            <a:lvl6pPr marL="2743200" lvl="5" indent="-333756" algn="l" rtl="0">
              <a:spcBef>
                <a:spcPts val="600"/>
              </a:spcBef>
              <a:spcAft>
                <a:spcPts val="0"/>
              </a:spcAft>
              <a:buSzPts val="1656"/>
              <a:buChar char="◼"/>
              <a:defRPr/>
            </a:lvl6pPr>
            <a:lvl7pPr marL="3200400" lvl="6" indent="-333756" algn="l" rtl="0">
              <a:spcBef>
                <a:spcPts val="600"/>
              </a:spcBef>
              <a:spcAft>
                <a:spcPts val="0"/>
              </a:spcAft>
              <a:buSzPts val="1656"/>
              <a:buChar char="◼"/>
              <a:defRPr/>
            </a:lvl7pPr>
            <a:lvl8pPr marL="3657600" lvl="7" indent="-333756" algn="l" rtl="0">
              <a:spcBef>
                <a:spcPts val="600"/>
              </a:spcBef>
              <a:spcAft>
                <a:spcPts val="0"/>
              </a:spcAft>
              <a:buSzPts val="1656"/>
              <a:buChar char="◼"/>
              <a:defRPr/>
            </a:lvl8pPr>
            <a:lvl9pPr marL="4114800" lvl="8" indent="-333756" algn="l" rtl="0">
              <a:spcBef>
                <a:spcPts val="600"/>
              </a:spcBef>
              <a:spcAft>
                <a:spcPts val="600"/>
              </a:spcAft>
              <a:buSzPts val="1656"/>
              <a:buChar char="◼"/>
              <a:defRPr/>
            </a:lvl9pPr>
          </a:lstStyle>
          <a:p>
            <a:endParaRPr/>
          </a:p>
        </p:txBody>
      </p:sp>
      <p:sp>
        <p:nvSpPr>
          <p:cNvPr id="222" name="Google Shape;222;p36"/>
          <p:cNvSpPr txBox="1">
            <a:spLocks noGrp="1"/>
          </p:cNvSpPr>
          <p:nvPr>
            <p:ph type="body" idx="7"/>
          </p:nvPr>
        </p:nvSpPr>
        <p:spPr>
          <a:xfrm>
            <a:off x="9409888" y="5330449"/>
            <a:ext cx="1938600" cy="557700"/>
          </a:xfrm>
          <a:prstGeom prst="rect">
            <a:avLst/>
          </a:prstGeom>
          <a:noFill/>
          <a:ln>
            <a:noFill/>
          </a:ln>
        </p:spPr>
        <p:txBody>
          <a:bodyPr spcFirstLastPara="1" wrap="square" lIns="91425" tIns="45700" rIns="91425" bIns="45700" anchor="ctr" anchorCtr="0">
            <a:noAutofit/>
          </a:bodyPr>
          <a:lstStyle>
            <a:lvl1pPr marL="457200" lvl="0" indent="-228600" algn="ctr" rtl="0">
              <a:spcBef>
                <a:spcPts val="800"/>
              </a:spcBef>
              <a:spcAft>
                <a:spcPts val="0"/>
              </a:spcAft>
              <a:buSzPts val="3680"/>
              <a:buNone/>
              <a:defRPr sz="4000" b="1">
                <a:solidFill>
                  <a:schemeClr val="accent2"/>
                </a:solidFill>
                <a:latin typeface="Gill Sans"/>
                <a:ea typeface="Gill Sans"/>
                <a:cs typeface="Gill Sans"/>
                <a:sym typeface="Gill Sans"/>
              </a:defRPr>
            </a:lvl1pPr>
            <a:lvl2pPr marL="914400" lvl="1" indent="-228600" algn="l" rtl="0">
              <a:spcBef>
                <a:spcPts val="600"/>
              </a:spcBef>
              <a:spcAft>
                <a:spcPts val="0"/>
              </a:spcAft>
              <a:buSzPts val="1840"/>
              <a:buNone/>
              <a:defRPr sz="2000" b="1"/>
            </a:lvl2pPr>
            <a:lvl3pPr marL="1371600" lvl="2" indent="-228600" algn="l" rtl="0">
              <a:spcBef>
                <a:spcPts val="600"/>
              </a:spcBef>
              <a:spcAft>
                <a:spcPts val="0"/>
              </a:spcAft>
              <a:buSzPts val="1656"/>
              <a:buNone/>
              <a:defRPr sz="1800" b="1"/>
            </a:lvl3pPr>
            <a:lvl4pPr marL="1828800" lvl="3" indent="-228600" algn="l" rtl="0">
              <a:spcBef>
                <a:spcPts val="600"/>
              </a:spcBef>
              <a:spcAft>
                <a:spcPts val="0"/>
              </a:spcAft>
              <a:buSzPts val="1472"/>
              <a:buNone/>
              <a:defRPr sz="1600" b="1"/>
            </a:lvl4pPr>
            <a:lvl5pPr marL="2286000" lvl="4" indent="-228600" algn="l" rtl="0">
              <a:spcBef>
                <a:spcPts val="600"/>
              </a:spcBef>
              <a:spcAft>
                <a:spcPts val="0"/>
              </a:spcAft>
              <a:buSzPts val="1472"/>
              <a:buNone/>
              <a:defRPr sz="1600" b="1"/>
            </a:lvl5pPr>
            <a:lvl6pPr marL="2743200" lvl="5" indent="-228600" algn="l" rtl="0">
              <a:spcBef>
                <a:spcPts val="600"/>
              </a:spcBef>
              <a:spcAft>
                <a:spcPts val="0"/>
              </a:spcAft>
              <a:buSzPts val="1472"/>
              <a:buNone/>
              <a:defRPr sz="1600" b="1"/>
            </a:lvl6pPr>
            <a:lvl7pPr marL="3200400" lvl="6" indent="-228600" algn="l" rtl="0">
              <a:spcBef>
                <a:spcPts val="600"/>
              </a:spcBef>
              <a:spcAft>
                <a:spcPts val="0"/>
              </a:spcAft>
              <a:buSzPts val="1472"/>
              <a:buNone/>
              <a:defRPr sz="1600" b="1"/>
            </a:lvl7pPr>
            <a:lvl8pPr marL="3657600" lvl="7" indent="-228600" algn="l" rtl="0">
              <a:spcBef>
                <a:spcPts val="600"/>
              </a:spcBef>
              <a:spcAft>
                <a:spcPts val="0"/>
              </a:spcAft>
              <a:buSzPts val="1472"/>
              <a:buNone/>
              <a:defRPr sz="1600" b="1"/>
            </a:lvl8pPr>
            <a:lvl9pPr marL="4114800" lvl="8" indent="-228600" algn="l" rtl="0">
              <a:spcBef>
                <a:spcPts val="600"/>
              </a:spcBef>
              <a:spcAft>
                <a:spcPts val="600"/>
              </a:spcAft>
              <a:buSzPts val="1472"/>
              <a:buNone/>
              <a:defRPr sz="1600" b="1"/>
            </a:lvl9pPr>
          </a:lstStyle>
          <a:p>
            <a:endParaRPr/>
          </a:p>
        </p:txBody>
      </p:sp>
      <p:sp>
        <p:nvSpPr>
          <p:cNvPr id="223" name="Google Shape;223;p36"/>
          <p:cNvSpPr txBox="1">
            <a:spLocks noGrp="1"/>
          </p:cNvSpPr>
          <p:nvPr>
            <p:ph type="body" idx="8"/>
          </p:nvPr>
        </p:nvSpPr>
        <p:spPr>
          <a:xfrm>
            <a:off x="9409891" y="5958718"/>
            <a:ext cx="1938600" cy="633000"/>
          </a:xfrm>
          <a:prstGeom prst="rect">
            <a:avLst/>
          </a:prstGeom>
          <a:noFill/>
          <a:ln>
            <a:noFill/>
          </a:ln>
        </p:spPr>
        <p:txBody>
          <a:bodyPr spcFirstLastPara="1" wrap="square" lIns="91425" tIns="45700" rIns="91425" bIns="45700" anchor="t" anchorCtr="0">
            <a:normAutofit/>
          </a:bodyPr>
          <a:lstStyle>
            <a:lvl1pPr marL="457200" lvl="0" indent="-228600" algn="ctr" rtl="0">
              <a:spcBef>
                <a:spcPts val="200"/>
              </a:spcBef>
              <a:spcAft>
                <a:spcPts val="0"/>
              </a:spcAft>
              <a:buSzPts val="920"/>
              <a:buNone/>
              <a:defRPr sz="1000">
                <a:solidFill>
                  <a:schemeClr val="dk2"/>
                </a:solidFill>
                <a:latin typeface="Gill Sans"/>
                <a:ea typeface="Gill Sans"/>
                <a:cs typeface="Gill Sans"/>
                <a:sym typeface="Gill Sans"/>
              </a:defRPr>
            </a:lvl1pPr>
            <a:lvl2pPr marL="914400" lvl="1" indent="-228600" algn="ctr" rtl="0">
              <a:spcBef>
                <a:spcPts val="600"/>
              </a:spcBef>
              <a:spcAft>
                <a:spcPts val="0"/>
              </a:spcAft>
              <a:buSzPts val="920"/>
              <a:buNone/>
              <a:defRPr sz="1000">
                <a:solidFill>
                  <a:schemeClr val="dk2"/>
                </a:solidFill>
                <a:latin typeface="Gill Sans"/>
                <a:ea typeface="Gill Sans"/>
                <a:cs typeface="Gill Sans"/>
                <a:sym typeface="Gill Sans"/>
              </a:defRPr>
            </a:lvl2pPr>
            <a:lvl3pPr marL="1371600" lvl="2" indent="-228600" algn="ctr" rtl="0">
              <a:spcBef>
                <a:spcPts val="600"/>
              </a:spcBef>
              <a:spcAft>
                <a:spcPts val="0"/>
              </a:spcAft>
              <a:buSzPts val="920"/>
              <a:buNone/>
              <a:defRPr sz="1000">
                <a:solidFill>
                  <a:schemeClr val="dk2"/>
                </a:solidFill>
                <a:latin typeface="Gill Sans"/>
                <a:ea typeface="Gill Sans"/>
                <a:cs typeface="Gill Sans"/>
                <a:sym typeface="Gill Sans"/>
              </a:defRPr>
            </a:lvl3pPr>
            <a:lvl4pPr marL="1828800" lvl="3" indent="-228600" algn="ctr" rtl="0">
              <a:spcBef>
                <a:spcPts val="600"/>
              </a:spcBef>
              <a:spcAft>
                <a:spcPts val="0"/>
              </a:spcAft>
              <a:buSzPts val="920"/>
              <a:buNone/>
              <a:defRPr sz="1000">
                <a:solidFill>
                  <a:schemeClr val="dk2"/>
                </a:solidFill>
                <a:latin typeface="Gill Sans"/>
                <a:ea typeface="Gill Sans"/>
                <a:cs typeface="Gill Sans"/>
                <a:sym typeface="Gill Sans"/>
              </a:defRPr>
            </a:lvl4pPr>
            <a:lvl5pPr marL="2286000" lvl="4" indent="-228600" algn="ctr" rtl="0">
              <a:spcBef>
                <a:spcPts val="600"/>
              </a:spcBef>
              <a:spcAft>
                <a:spcPts val="0"/>
              </a:spcAft>
              <a:buSzPts val="920"/>
              <a:buNone/>
              <a:defRPr sz="1000">
                <a:solidFill>
                  <a:schemeClr val="dk2"/>
                </a:solidFill>
                <a:latin typeface="Gill Sans"/>
                <a:ea typeface="Gill Sans"/>
                <a:cs typeface="Gill Sans"/>
                <a:sym typeface="Gill Sans"/>
              </a:defRPr>
            </a:lvl5pPr>
            <a:lvl6pPr marL="2743200" lvl="5" indent="-333756" algn="l" rtl="0">
              <a:spcBef>
                <a:spcPts val="600"/>
              </a:spcBef>
              <a:spcAft>
                <a:spcPts val="0"/>
              </a:spcAft>
              <a:buSzPts val="1656"/>
              <a:buChar char="◼"/>
              <a:defRPr/>
            </a:lvl6pPr>
            <a:lvl7pPr marL="3200400" lvl="6" indent="-333756" algn="l" rtl="0">
              <a:spcBef>
                <a:spcPts val="600"/>
              </a:spcBef>
              <a:spcAft>
                <a:spcPts val="0"/>
              </a:spcAft>
              <a:buSzPts val="1656"/>
              <a:buChar char="◼"/>
              <a:defRPr/>
            </a:lvl7pPr>
            <a:lvl8pPr marL="3657600" lvl="7" indent="-333756" algn="l" rtl="0">
              <a:spcBef>
                <a:spcPts val="600"/>
              </a:spcBef>
              <a:spcAft>
                <a:spcPts val="0"/>
              </a:spcAft>
              <a:buSzPts val="1656"/>
              <a:buChar char="◼"/>
              <a:defRPr/>
            </a:lvl8pPr>
            <a:lvl9pPr marL="4114800" lvl="8" indent="-333756" algn="l" rtl="0">
              <a:spcBef>
                <a:spcPts val="600"/>
              </a:spcBef>
              <a:spcAft>
                <a:spcPts val="600"/>
              </a:spcAft>
              <a:buSzPts val="1656"/>
              <a:buChar char="◼"/>
              <a:defRPr/>
            </a:lvl9pPr>
          </a:lstStyle>
          <a:p>
            <a:endParaRPr/>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matchingName="1_Nur Titel">
  <p:cSld name="1_Nur Titel">
    <p:spTree>
      <p:nvGrpSpPr>
        <p:cNvPr id="1" name="Shape 224"/>
        <p:cNvGrpSpPr/>
        <p:nvPr/>
      </p:nvGrpSpPr>
      <p:grpSpPr>
        <a:xfrm>
          <a:off x="0" y="0"/>
          <a:ext cx="0" cy="0"/>
          <a:chOff x="0" y="0"/>
          <a:chExt cx="0" cy="0"/>
        </a:xfrm>
      </p:grpSpPr>
      <p:sp>
        <p:nvSpPr>
          <p:cNvPr id="225" name="Google Shape;225;p37"/>
          <p:cNvSpPr/>
          <p:nvPr/>
        </p:nvSpPr>
        <p:spPr>
          <a:xfrm>
            <a:off x="1" y="0"/>
            <a:ext cx="12192000" cy="68580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 name="Google Shape;226;p37"/>
          <p:cNvSpPr txBox="1">
            <a:spLocks noGrp="1"/>
          </p:cNvSpPr>
          <p:nvPr>
            <p:ph type="title"/>
          </p:nvPr>
        </p:nvSpPr>
        <p:spPr>
          <a:xfrm>
            <a:off x="575894" y="729658"/>
            <a:ext cx="11029500" cy="988200"/>
          </a:xfrm>
          <a:prstGeom prst="rect">
            <a:avLst/>
          </a:prstGeom>
          <a:noFill/>
          <a:ln>
            <a:noFill/>
          </a:ln>
        </p:spPr>
        <p:txBody>
          <a:bodyPr spcFirstLastPara="1" wrap="square" lIns="91425" tIns="45700" rIns="91425" bIns="45700" anchor="b" anchorCtr="0">
            <a:normAutofit/>
          </a:bodyPr>
          <a:lstStyle>
            <a:lvl1pPr lvl="0" algn="l" rtl="0">
              <a:spcBef>
                <a:spcPts val="0"/>
              </a:spcBef>
              <a:spcAft>
                <a:spcPts val="0"/>
              </a:spcAft>
              <a:buClr>
                <a:schemeClr val="lt1"/>
              </a:buClr>
              <a:buSzPts val="2800"/>
              <a:buFont typeface="Gill Sans"/>
              <a:buNone/>
              <a:defRPr>
                <a:solidFill>
                  <a:schemeClr val="lt1"/>
                </a:solidFill>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227" name="Google Shape;227;p37"/>
          <p:cNvSpPr txBox="1">
            <a:spLocks noGrp="1"/>
          </p:cNvSpPr>
          <p:nvPr>
            <p:ph type="dt" idx="10"/>
          </p:nvPr>
        </p:nvSpPr>
        <p:spPr>
          <a:xfrm>
            <a:off x="7605951" y="6423914"/>
            <a:ext cx="2844900" cy="365100"/>
          </a:xfrm>
          <a:prstGeom prst="rect">
            <a:avLst/>
          </a:prstGeom>
          <a:noFill/>
          <a:ln>
            <a:noFill/>
          </a:ln>
        </p:spPr>
        <p:txBody>
          <a:bodyPr spcFirstLastPara="1" wrap="square" lIns="91425" tIns="45700" rIns="91425" bIns="45700" anchor="ctr" anchorCtr="0">
            <a:noAutofit/>
          </a:bodyPr>
          <a:lstStyle>
            <a:lvl1pPr lvl="0" algn="r" rtl="0">
              <a:spcBef>
                <a:spcPts val="0"/>
              </a:spcBef>
              <a:spcAft>
                <a:spcPts val="0"/>
              </a:spcAft>
              <a:buSzPts val="1400"/>
              <a:buNone/>
              <a:defRPr>
                <a:solidFill>
                  <a:schemeClr val="lt2"/>
                </a:solidFill>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228" name="Google Shape;228;p37"/>
          <p:cNvSpPr txBox="1">
            <a:spLocks noGrp="1"/>
          </p:cNvSpPr>
          <p:nvPr>
            <p:ph type="ftr" idx="11"/>
          </p:nvPr>
        </p:nvSpPr>
        <p:spPr>
          <a:xfrm>
            <a:off x="581192" y="6423914"/>
            <a:ext cx="6917100" cy="365100"/>
          </a:xfrm>
          <a:prstGeom prst="rect">
            <a:avLst/>
          </a:prstGeom>
          <a:noFill/>
          <a:ln>
            <a:noFill/>
          </a:ln>
        </p:spPr>
        <p:txBody>
          <a:bodyPr spcFirstLastPara="1" wrap="square" lIns="91425" tIns="45700" rIns="91425" bIns="45700" anchor="ctr" anchorCtr="0">
            <a:noAutofit/>
          </a:bodyPr>
          <a:lstStyle>
            <a:lvl1pPr lvl="0" algn="l" rtl="0">
              <a:spcBef>
                <a:spcPts val="0"/>
              </a:spcBef>
              <a:spcAft>
                <a:spcPts val="0"/>
              </a:spcAft>
              <a:buSzPts val="1400"/>
              <a:buNone/>
              <a:defRPr>
                <a:solidFill>
                  <a:schemeClr val="lt2"/>
                </a:solidFill>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229" name="Google Shape;229;p37"/>
          <p:cNvSpPr txBox="1">
            <a:spLocks noGrp="1"/>
          </p:cNvSpPr>
          <p:nvPr>
            <p:ph type="sldNum" idx="12"/>
          </p:nvPr>
        </p:nvSpPr>
        <p:spPr>
          <a:xfrm>
            <a:off x="10558300" y="6423914"/>
            <a:ext cx="1052400" cy="365100"/>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900">
                <a:solidFill>
                  <a:schemeClr val="lt2"/>
                </a:solidFill>
                <a:latin typeface="Gill Sans"/>
                <a:ea typeface="Gill Sans"/>
                <a:cs typeface="Gill Sans"/>
                <a:sym typeface="Gill Sans"/>
              </a:defRPr>
            </a:lvl1pPr>
            <a:lvl2pPr marL="0" marR="0" lvl="1" indent="0" algn="r" rtl="0">
              <a:spcBef>
                <a:spcPts val="0"/>
              </a:spcBef>
              <a:buNone/>
              <a:defRPr sz="900">
                <a:solidFill>
                  <a:schemeClr val="lt2"/>
                </a:solidFill>
                <a:latin typeface="Gill Sans"/>
                <a:ea typeface="Gill Sans"/>
                <a:cs typeface="Gill Sans"/>
                <a:sym typeface="Gill Sans"/>
              </a:defRPr>
            </a:lvl2pPr>
            <a:lvl3pPr marL="0" marR="0" lvl="2" indent="0" algn="r" rtl="0">
              <a:spcBef>
                <a:spcPts val="0"/>
              </a:spcBef>
              <a:buNone/>
              <a:defRPr sz="900">
                <a:solidFill>
                  <a:schemeClr val="lt2"/>
                </a:solidFill>
                <a:latin typeface="Gill Sans"/>
                <a:ea typeface="Gill Sans"/>
                <a:cs typeface="Gill Sans"/>
                <a:sym typeface="Gill Sans"/>
              </a:defRPr>
            </a:lvl3pPr>
            <a:lvl4pPr marL="0" marR="0" lvl="3" indent="0" algn="r" rtl="0">
              <a:spcBef>
                <a:spcPts val="0"/>
              </a:spcBef>
              <a:buNone/>
              <a:defRPr sz="900">
                <a:solidFill>
                  <a:schemeClr val="lt2"/>
                </a:solidFill>
                <a:latin typeface="Gill Sans"/>
                <a:ea typeface="Gill Sans"/>
                <a:cs typeface="Gill Sans"/>
                <a:sym typeface="Gill Sans"/>
              </a:defRPr>
            </a:lvl4pPr>
            <a:lvl5pPr marL="0" marR="0" lvl="4" indent="0" algn="r" rtl="0">
              <a:spcBef>
                <a:spcPts val="0"/>
              </a:spcBef>
              <a:buNone/>
              <a:defRPr sz="900">
                <a:solidFill>
                  <a:schemeClr val="lt2"/>
                </a:solidFill>
                <a:latin typeface="Gill Sans"/>
                <a:ea typeface="Gill Sans"/>
                <a:cs typeface="Gill Sans"/>
                <a:sym typeface="Gill Sans"/>
              </a:defRPr>
            </a:lvl5pPr>
            <a:lvl6pPr marL="0" marR="0" lvl="5" indent="0" algn="r" rtl="0">
              <a:spcBef>
                <a:spcPts val="0"/>
              </a:spcBef>
              <a:buNone/>
              <a:defRPr sz="900">
                <a:solidFill>
                  <a:schemeClr val="lt2"/>
                </a:solidFill>
                <a:latin typeface="Gill Sans"/>
                <a:ea typeface="Gill Sans"/>
                <a:cs typeface="Gill Sans"/>
                <a:sym typeface="Gill Sans"/>
              </a:defRPr>
            </a:lvl6pPr>
            <a:lvl7pPr marL="0" marR="0" lvl="6" indent="0" algn="r" rtl="0">
              <a:spcBef>
                <a:spcPts val="0"/>
              </a:spcBef>
              <a:buNone/>
              <a:defRPr sz="900">
                <a:solidFill>
                  <a:schemeClr val="lt2"/>
                </a:solidFill>
                <a:latin typeface="Gill Sans"/>
                <a:ea typeface="Gill Sans"/>
                <a:cs typeface="Gill Sans"/>
                <a:sym typeface="Gill Sans"/>
              </a:defRPr>
            </a:lvl7pPr>
            <a:lvl8pPr marL="0" marR="0" lvl="7" indent="0" algn="r" rtl="0">
              <a:spcBef>
                <a:spcPts val="0"/>
              </a:spcBef>
              <a:buNone/>
              <a:defRPr sz="900">
                <a:solidFill>
                  <a:schemeClr val="lt2"/>
                </a:solidFill>
                <a:latin typeface="Gill Sans"/>
                <a:ea typeface="Gill Sans"/>
                <a:cs typeface="Gill Sans"/>
                <a:sym typeface="Gill Sans"/>
              </a:defRPr>
            </a:lvl8pPr>
            <a:lvl9pPr marL="0" marR="0" lvl="8" indent="0" algn="r" rtl="0">
              <a:spcBef>
                <a:spcPts val="0"/>
              </a:spcBef>
              <a:buNone/>
              <a:defRPr sz="900">
                <a:solidFill>
                  <a:schemeClr val="lt2"/>
                </a:solidFill>
                <a:latin typeface="Gill Sans"/>
                <a:ea typeface="Gill Sans"/>
                <a:cs typeface="Gill Sans"/>
                <a:sym typeface="Gill Sans"/>
              </a:defRPr>
            </a:lvl9pPr>
          </a:lstStyle>
          <a:p>
            <a:pPr marL="0" lvl="0" indent="0" algn="r" rtl="0">
              <a:spcBef>
                <a:spcPts val="0"/>
              </a:spcBef>
              <a:spcAft>
                <a:spcPts val="0"/>
              </a:spcAft>
              <a:buNone/>
            </a:pPr>
            <a:fld id="{00000000-1234-1234-1234-123412341234}" type="slidenum">
              <a:rPr lang="de-DE"/>
              <a:t>‹Nr.›</a:t>
            </a:fld>
            <a:endParaRPr/>
          </a:p>
        </p:txBody>
      </p:sp>
      <p:sp>
        <p:nvSpPr>
          <p:cNvPr id="230" name="Google Shape;230;p37"/>
          <p:cNvSpPr>
            <a:spLocks noGrp="1"/>
          </p:cNvSpPr>
          <p:nvPr>
            <p:ph type="pic" idx="2"/>
          </p:nvPr>
        </p:nvSpPr>
        <p:spPr>
          <a:xfrm>
            <a:off x="0" y="5245130"/>
            <a:ext cx="12192000" cy="1612800"/>
          </a:xfrm>
          <a:prstGeom prst="rect">
            <a:avLst/>
          </a:prstGeom>
          <a:noFill/>
          <a:ln>
            <a:noFill/>
          </a:ln>
        </p:spPr>
      </p:sp>
      <p:sp>
        <p:nvSpPr>
          <p:cNvPr id="231" name="Google Shape;231;p37"/>
          <p:cNvSpPr/>
          <p:nvPr/>
        </p:nvSpPr>
        <p:spPr>
          <a:xfrm>
            <a:off x="446534" y="457200"/>
            <a:ext cx="3703200" cy="95100"/>
          </a:xfrm>
          <a:prstGeom prst="rect">
            <a:avLst/>
          </a:prstGeom>
          <a:solidFill>
            <a:srgbClr val="46535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 name="Google Shape;232;p37"/>
          <p:cNvSpPr/>
          <p:nvPr/>
        </p:nvSpPr>
        <p:spPr>
          <a:xfrm>
            <a:off x="8042147" y="453643"/>
            <a:ext cx="3703200" cy="98700"/>
          </a:xfrm>
          <a:prstGeom prst="rect">
            <a:avLst/>
          </a:prstGeom>
          <a:solidFill>
            <a:srgbClr val="B1B1B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 name="Google Shape;233;p37"/>
          <p:cNvSpPr/>
          <p:nvPr/>
        </p:nvSpPr>
        <p:spPr>
          <a:xfrm>
            <a:off x="4241830" y="457200"/>
            <a:ext cx="3703200" cy="91500"/>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matchingName="2_Nur Titel">
  <p:cSld name="2_Nur Titel">
    <p:spTree>
      <p:nvGrpSpPr>
        <p:cNvPr id="1" name="Shape 234"/>
        <p:cNvGrpSpPr/>
        <p:nvPr/>
      </p:nvGrpSpPr>
      <p:grpSpPr>
        <a:xfrm>
          <a:off x="0" y="0"/>
          <a:ext cx="0" cy="0"/>
          <a:chOff x="0" y="0"/>
          <a:chExt cx="0" cy="0"/>
        </a:xfrm>
      </p:grpSpPr>
      <p:sp>
        <p:nvSpPr>
          <p:cNvPr id="235" name="Google Shape;235;p38"/>
          <p:cNvSpPr/>
          <p:nvPr/>
        </p:nvSpPr>
        <p:spPr>
          <a:xfrm>
            <a:off x="1" y="0"/>
            <a:ext cx="12192000" cy="68580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 name="Google Shape;236;p38"/>
          <p:cNvSpPr txBox="1">
            <a:spLocks noGrp="1"/>
          </p:cNvSpPr>
          <p:nvPr>
            <p:ph type="title"/>
          </p:nvPr>
        </p:nvSpPr>
        <p:spPr>
          <a:xfrm>
            <a:off x="575894" y="729658"/>
            <a:ext cx="11029500" cy="988200"/>
          </a:xfrm>
          <a:prstGeom prst="rect">
            <a:avLst/>
          </a:prstGeom>
          <a:noFill/>
          <a:ln>
            <a:noFill/>
          </a:ln>
        </p:spPr>
        <p:txBody>
          <a:bodyPr spcFirstLastPara="1" wrap="square" lIns="91425" tIns="45700" rIns="91425" bIns="45700" anchor="b" anchorCtr="0">
            <a:normAutofit/>
          </a:bodyPr>
          <a:lstStyle>
            <a:lvl1pPr lvl="0" algn="l" rtl="0">
              <a:spcBef>
                <a:spcPts val="0"/>
              </a:spcBef>
              <a:spcAft>
                <a:spcPts val="0"/>
              </a:spcAft>
              <a:buClr>
                <a:schemeClr val="lt1"/>
              </a:buClr>
              <a:buSzPts val="2800"/>
              <a:buFont typeface="Gill Sans"/>
              <a:buNone/>
              <a:defRPr>
                <a:solidFill>
                  <a:schemeClr val="lt1"/>
                </a:solidFill>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237" name="Google Shape;237;p38"/>
          <p:cNvSpPr txBox="1">
            <a:spLocks noGrp="1"/>
          </p:cNvSpPr>
          <p:nvPr>
            <p:ph type="dt" idx="10"/>
          </p:nvPr>
        </p:nvSpPr>
        <p:spPr>
          <a:xfrm>
            <a:off x="7605951" y="6423914"/>
            <a:ext cx="2844900" cy="365100"/>
          </a:xfrm>
          <a:prstGeom prst="rect">
            <a:avLst/>
          </a:prstGeom>
          <a:noFill/>
          <a:ln>
            <a:noFill/>
          </a:ln>
        </p:spPr>
        <p:txBody>
          <a:bodyPr spcFirstLastPara="1" wrap="square" lIns="91425" tIns="45700" rIns="91425" bIns="45700" anchor="ctr" anchorCtr="0">
            <a:noAutofit/>
          </a:bodyPr>
          <a:lstStyle>
            <a:lvl1pPr lvl="0" algn="r" rtl="0">
              <a:spcBef>
                <a:spcPts val="0"/>
              </a:spcBef>
              <a:spcAft>
                <a:spcPts val="0"/>
              </a:spcAft>
              <a:buSzPts val="1400"/>
              <a:buNone/>
              <a:defRPr>
                <a:solidFill>
                  <a:schemeClr val="lt2"/>
                </a:solidFill>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238" name="Google Shape;238;p38"/>
          <p:cNvSpPr txBox="1">
            <a:spLocks noGrp="1"/>
          </p:cNvSpPr>
          <p:nvPr>
            <p:ph type="ftr" idx="11"/>
          </p:nvPr>
        </p:nvSpPr>
        <p:spPr>
          <a:xfrm>
            <a:off x="581192" y="6423914"/>
            <a:ext cx="6917100" cy="365100"/>
          </a:xfrm>
          <a:prstGeom prst="rect">
            <a:avLst/>
          </a:prstGeom>
          <a:noFill/>
          <a:ln>
            <a:noFill/>
          </a:ln>
        </p:spPr>
        <p:txBody>
          <a:bodyPr spcFirstLastPara="1" wrap="square" lIns="91425" tIns="45700" rIns="91425" bIns="45700" anchor="ctr" anchorCtr="0">
            <a:noAutofit/>
          </a:bodyPr>
          <a:lstStyle>
            <a:lvl1pPr lvl="0" algn="l" rtl="0">
              <a:spcBef>
                <a:spcPts val="0"/>
              </a:spcBef>
              <a:spcAft>
                <a:spcPts val="0"/>
              </a:spcAft>
              <a:buSzPts val="1400"/>
              <a:buNone/>
              <a:defRPr>
                <a:solidFill>
                  <a:schemeClr val="lt2"/>
                </a:solidFill>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239" name="Google Shape;239;p38"/>
          <p:cNvSpPr txBox="1">
            <a:spLocks noGrp="1"/>
          </p:cNvSpPr>
          <p:nvPr>
            <p:ph type="sldNum" idx="12"/>
          </p:nvPr>
        </p:nvSpPr>
        <p:spPr>
          <a:xfrm>
            <a:off x="10558300" y="6423914"/>
            <a:ext cx="1052400" cy="365100"/>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900">
                <a:solidFill>
                  <a:schemeClr val="lt2"/>
                </a:solidFill>
                <a:latin typeface="Gill Sans"/>
                <a:ea typeface="Gill Sans"/>
                <a:cs typeface="Gill Sans"/>
                <a:sym typeface="Gill Sans"/>
              </a:defRPr>
            </a:lvl1pPr>
            <a:lvl2pPr marL="0" marR="0" lvl="1" indent="0" algn="r" rtl="0">
              <a:spcBef>
                <a:spcPts val="0"/>
              </a:spcBef>
              <a:buNone/>
              <a:defRPr sz="900">
                <a:solidFill>
                  <a:schemeClr val="lt2"/>
                </a:solidFill>
                <a:latin typeface="Gill Sans"/>
                <a:ea typeface="Gill Sans"/>
                <a:cs typeface="Gill Sans"/>
                <a:sym typeface="Gill Sans"/>
              </a:defRPr>
            </a:lvl2pPr>
            <a:lvl3pPr marL="0" marR="0" lvl="2" indent="0" algn="r" rtl="0">
              <a:spcBef>
                <a:spcPts val="0"/>
              </a:spcBef>
              <a:buNone/>
              <a:defRPr sz="900">
                <a:solidFill>
                  <a:schemeClr val="lt2"/>
                </a:solidFill>
                <a:latin typeface="Gill Sans"/>
                <a:ea typeface="Gill Sans"/>
                <a:cs typeface="Gill Sans"/>
                <a:sym typeface="Gill Sans"/>
              </a:defRPr>
            </a:lvl3pPr>
            <a:lvl4pPr marL="0" marR="0" lvl="3" indent="0" algn="r" rtl="0">
              <a:spcBef>
                <a:spcPts val="0"/>
              </a:spcBef>
              <a:buNone/>
              <a:defRPr sz="900">
                <a:solidFill>
                  <a:schemeClr val="lt2"/>
                </a:solidFill>
                <a:latin typeface="Gill Sans"/>
                <a:ea typeface="Gill Sans"/>
                <a:cs typeface="Gill Sans"/>
                <a:sym typeface="Gill Sans"/>
              </a:defRPr>
            </a:lvl4pPr>
            <a:lvl5pPr marL="0" marR="0" lvl="4" indent="0" algn="r" rtl="0">
              <a:spcBef>
                <a:spcPts val="0"/>
              </a:spcBef>
              <a:buNone/>
              <a:defRPr sz="900">
                <a:solidFill>
                  <a:schemeClr val="lt2"/>
                </a:solidFill>
                <a:latin typeface="Gill Sans"/>
                <a:ea typeface="Gill Sans"/>
                <a:cs typeface="Gill Sans"/>
                <a:sym typeface="Gill Sans"/>
              </a:defRPr>
            </a:lvl5pPr>
            <a:lvl6pPr marL="0" marR="0" lvl="5" indent="0" algn="r" rtl="0">
              <a:spcBef>
                <a:spcPts val="0"/>
              </a:spcBef>
              <a:buNone/>
              <a:defRPr sz="900">
                <a:solidFill>
                  <a:schemeClr val="lt2"/>
                </a:solidFill>
                <a:latin typeface="Gill Sans"/>
                <a:ea typeface="Gill Sans"/>
                <a:cs typeface="Gill Sans"/>
                <a:sym typeface="Gill Sans"/>
              </a:defRPr>
            </a:lvl6pPr>
            <a:lvl7pPr marL="0" marR="0" lvl="6" indent="0" algn="r" rtl="0">
              <a:spcBef>
                <a:spcPts val="0"/>
              </a:spcBef>
              <a:buNone/>
              <a:defRPr sz="900">
                <a:solidFill>
                  <a:schemeClr val="lt2"/>
                </a:solidFill>
                <a:latin typeface="Gill Sans"/>
                <a:ea typeface="Gill Sans"/>
                <a:cs typeface="Gill Sans"/>
                <a:sym typeface="Gill Sans"/>
              </a:defRPr>
            </a:lvl7pPr>
            <a:lvl8pPr marL="0" marR="0" lvl="7" indent="0" algn="r" rtl="0">
              <a:spcBef>
                <a:spcPts val="0"/>
              </a:spcBef>
              <a:buNone/>
              <a:defRPr sz="900">
                <a:solidFill>
                  <a:schemeClr val="lt2"/>
                </a:solidFill>
                <a:latin typeface="Gill Sans"/>
                <a:ea typeface="Gill Sans"/>
                <a:cs typeface="Gill Sans"/>
                <a:sym typeface="Gill Sans"/>
              </a:defRPr>
            </a:lvl8pPr>
            <a:lvl9pPr marL="0" marR="0" lvl="8" indent="0" algn="r" rtl="0">
              <a:spcBef>
                <a:spcPts val="0"/>
              </a:spcBef>
              <a:buNone/>
              <a:defRPr sz="900">
                <a:solidFill>
                  <a:schemeClr val="lt2"/>
                </a:solidFill>
                <a:latin typeface="Gill Sans"/>
                <a:ea typeface="Gill Sans"/>
                <a:cs typeface="Gill Sans"/>
                <a:sym typeface="Gill Sans"/>
              </a:defRPr>
            </a:lvl9pPr>
          </a:lstStyle>
          <a:p>
            <a:pPr marL="0" lvl="0" indent="0" algn="r" rtl="0">
              <a:spcBef>
                <a:spcPts val="0"/>
              </a:spcBef>
              <a:spcAft>
                <a:spcPts val="0"/>
              </a:spcAft>
              <a:buNone/>
            </a:pPr>
            <a:fld id="{00000000-1234-1234-1234-123412341234}" type="slidenum">
              <a:rPr lang="de-DE"/>
              <a:t>‹Nr.›</a:t>
            </a:fld>
            <a:endParaRPr/>
          </a:p>
        </p:txBody>
      </p:sp>
      <p:sp>
        <p:nvSpPr>
          <p:cNvPr id="240" name="Google Shape;240;p38"/>
          <p:cNvSpPr>
            <a:spLocks noGrp="1"/>
          </p:cNvSpPr>
          <p:nvPr>
            <p:ph type="pic" idx="2"/>
          </p:nvPr>
        </p:nvSpPr>
        <p:spPr>
          <a:xfrm>
            <a:off x="0" y="5245130"/>
            <a:ext cx="12192000" cy="1612800"/>
          </a:xfrm>
          <a:prstGeom prst="rect">
            <a:avLst/>
          </a:prstGeom>
          <a:noFill/>
          <a:ln>
            <a:noFill/>
          </a:ln>
        </p:spPr>
      </p:sp>
      <p:sp>
        <p:nvSpPr>
          <p:cNvPr id="241" name="Google Shape;241;p38"/>
          <p:cNvSpPr/>
          <p:nvPr/>
        </p:nvSpPr>
        <p:spPr>
          <a:xfrm>
            <a:off x="575894" y="1972490"/>
            <a:ext cx="2467800" cy="32727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Gill Sans"/>
              <a:ea typeface="Gill Sans"/>
              <a:cs typeface="Gill Sans"/>
              <a:sym typeface="Gill Sans"/>
            </a:endParaRPr>
          </a:p>
        </p:txBody>
      </p:sp>
      <p:sp>
        <p:nvSpPr>
          <p:cNvPr id="242" name="Google Shape;242;p38"/>
          <p:cNvSpPr/>
          <p:nvPr/>
        </p:nvSpPr>
        <p:spPr>
          <a:xfrm>
            <a:off x="3429849" y="1972490"/>
            <a:ext cx="2467800" cy="32727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Gill Sans"/>
              <a:ea typeface="Gill Sans"/>
              <a:cs typeface="Gill Sans"/>
              <a:sym typeface="Gill Sans"/>
            </a:endParaRPr>
          </a:p>
        </p:txBody>
      </p:sp>
      <p:sp>
        <p:nvSpPr>
          <p:cNvPr id="243" name="Google Shape;243;p38"/>
          <p:cNvSpPr/>
          <p:nvPr/>
        </p:nvSpPr>
        <p:spPr>
          <a:xfrm>
            <a:off x="6283804" y="1972490"/>
            <a:ext cx="2467800" cy="32727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Gill Sans"/>
              <a:ea typeface="Gill Sans"/>
              <a:cs typeface="Gill Sans"/>
              <a:sym typeface="Gill Sans"/>
            </a:endParaRPr>
          </a:p>
        </p:txBody>
      </p:sp>
      <p:sp>
        <p:nvSpPr>
          <p:cNvPr id="244" name="Google Shape;244;p38"/>
          <p:cNvSpPr/>
          <p:nvPr/>
        </p:nvSpPr>
        <p:spPr>
          <a:xfrm>
            <a:off x="9137758" y="1972490"/>
            <a:ext cx="2467800" cy="32727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Gill Sans"/>
              <a:ea typeface="Gill Sans"/>
              <a:cs typeface="Gill Sans"/>
              <a:sym typeface="Gill Sans"/>
            </a:endParaRPr>
          </a:p>
        </p:txBody>
      </p:sp>
      <p:sp>
        <p:nvSpPr>
          <p:cNvPr id="245" name="Google Shape;245;p38"/>
          <p:cNvSpPr txBox="1">
            <a:spLocks noGrp="1"/>
          </p:cNvSpPr>
          <p:nvPr>
            <p:ph type="body" idx="1"/>
          </p:nvPr>
        </p:nvSpPr>
        <p:spPr>
          <a:xfrm>
            <a:off x="581192" y="2988377"/>
            <a:ext cx="2492700" cy="557700"/>
          </a:xfrm>
          <a:prstGeom prst="rect">
            <a:avLst/>
          </a:prstGeom>
          <a:noFill/>
          <a:ln>
            <a:noFill/>
          </a:ln>
        </p:spPr>
        <p:txBody>
          <a:bodyPr spcFirstLastPara="1" wrap="square" lIns="91425" tIns="45700" rIns="91425" bIns="45700" anchor="ctr" anchorCtr="0">
            <a:noAutofit/>
          </a:bodyPr>
          <a:lstStyle>
            <a:lvl1pPr marL="457200" lvl="0" indent="-228600" algn="l" rtl="0">
              <a:spcBef>
                <a:spcPts val="400"/>
              </a:spcBef>
              <a:spcAft>
                <a:spcPts val="0"/>
              </a:spcAft>
              <a:buSzPts val="1840"/>
              <a:buNone/>
              <a:defRPr sz="2000" b="1">
                <a:solidFill>
                  <a:schemeClr val="accent1"/>
                </a:solidFill>
              </a:defRPr>
            </a:lvl1pPr>
            <a:lvl2pPr marL="914400" lvl="1" indent="-228600" algn="l" rtl="0">
              <a:spcBef>
                <a:spcPts val="600"/>
              </a:spcBef>
              <a:spcAft>
                <a:spcPts val="0"/>
              </a:spcAft>
              <a:buSzPts val="1840"/>
              <a:buNone/>
              <a:defRPr sz="2000" b="1"/>
            </a:lvl2pPr>
            <a:lvl3pPr marL="1371600" lvl="2" indent="-228600" algn="l" rtl="0">
              <a:spcBef>
                <a:spcPts val="600"/>
              </a:spcBef>
              <a:spcAft>
                <a:spcPts val="0"/>
              </a:spcAft>
              <a:buSzPts val="1656"/>
              <a:buNone/>
              <a:defRPr sz="1800" b="1"/>
            </a:lvl3pPr>
            <a:lvl4pPr marL="1828800" lvl="3" indent="-228600" algn="l" rtl="0">
              <a:spcBef>
                <a:spcPts val="600"/>
              </a:spcBef>
              <a:spcAft>
                <a:spcPts val="0"/>
              </a:spcAft>
              <a:buSzPts val="1472"/>
              <a:buNone/>
              <a:defRPr sz="1600" b="1"/>
            </a:lvl4pPr>
            <a:lvl5pPr marL="2286000" lvl="4" indent="-228600" algn="l" rtl="0">
              <a:spcBef>
                <a:spcPts val="600"/>
              </a:spcBef>
              <a:spcAft>
                <a:spcPts val="0"/>
              </a:spcAft>
              <a:buSzPts val="1472"/>
              <a:buNone/>
              <a:defRPr sz="1600" b="1"/>
            </a:lvl5pPr>
            <a:lvl6pPr marL="2743200" lvl="5" indent="-228600" algn="l" rtl="0">
              <a:spcBef>
                <a:spcPts val="600"/>
              </a:spcBef>
              <a:spcAft>
                <a:spcPts val="0"/>
              </a:spcAft>
              <a:buSzPts val="1472"/>
              <a:buNone/>
              <a:defRPr sz="1600" b="1"/>
            </a:lvl6pPr>
            <a:lvl7pPr marL="3200400" lvl="6" indent="-228600" algn="l" rtl="0">
              <a:spcBef>
                <a:spcPts val="600"/>
              </a:spcBef>
              <a:spcAft>
                <a:spcPts val="0"/>
              </a:spcAft>
              <a:buSzPts val="1472"/>
              <a:buNone/>
              <a:defRPr sz="1600" b="1"/>
            </a:lvl7pPr>
            <a:lvl8pPr marL="3657600" lvl="7" indent="-228600" algn="l" rtl="0">
              <a:spcBef>
                <a:spcPts val="600"/>
              </a:spcBef>
              <a:spcAft>
                <a:spcPts val="0"/>
              </a:spcAft>
              <a:buSzPts val="1472"/>
              <a:buNone/>
              <a:defRPr sz="1600" b="1"/>
            </a:lvl8pPr>
            <a:lvl9pPr marL="4114800" lvl="8" indent="-228600" algn="l" rtl="0">
              <a:spcBef>
                <a:spcPts val="600"/>
              </a:spcBef>
              <a:spcAft>
                <a:spcPts val="600"/>
              </a:spcAft>
              <a:buSzPts val="1472"/>
              <a:buNone/>
              <a:defRPr sz="1600" b="1"/>
            </a:lvl9pPr>
          </a:lstStyle>
          <a:p>
            <a:endParaRPr/>
          </a:p>
        </p:txBody>
      </p:sp>
      <p:sp>
        <p:nvSpPr>
          <p:cNvPr id="246" name="Google Shape;246;p38"/>
          <p:cNvSpPr txBox="1">
            <a:spLocks noGrp="1"/>
          </p:cNvSpPr>
          <p:nvPr>
            <p:ph type="body" idx="3"/>
          </p:nvPr>
        </p:nvSpPr>
        <p:spPr>
          <a:xfrm>
            <a:off x="581194" y="3584516"/>
            <a:ext cx="2492700" cy="1656300"/>
          </a:xfrm>
          <a:prstGeom prst="rect">
            <a:avLst/>
          </a:prstGeom>
          <a:noFill/>
          <a:ln>
            <a:noFill/>
          </a:ln>
        </p:spPr>
        <p:txBody>
          <a:bodyPr spcFirstLastPara="1" wrap="square" lIns="91425" tIns="45700" rIns="91425" bIns="45700" anchor="t" anchorCtr="0">
            <a:normAutofit/>
          </a:bodyPr>
          <a:lstStyle>
            <a:lvl1pPr marL="457200" lvl="0" indent="-228600" algn="ctr" rtl="0">
              <a:spcBef>
                <a:spcPts val="240"/>
              </a:spcBef>
              <a:spcAft>
                <a:spcPts val="0"/>
              </a:spcAft>
              <a:buSzPts val="1104"/>
              <a:buNone/>
              <a:defRPr sz="1200"/>
            </a:lvl1pPr>
            <a:lvl2pPr marL="914400" lvl="1" indent="-228600" algn="ctr" rtl="0">
              <a:spcBef>
                <a:spcPts val="600"/>
              </a:spcBef>
              <a:spcAft>
                <a:spcPts val="0"/>
              </a:spcAft>
              <a:buSzPts val="1104"/>
              <a:buNone/>
              <a:defRPr sz="1200"/>
            </a:lvl2pPr>
            <a:lvl3pPr marL="1371600" lvl="2" indent="-228600" algn="ctr" rtl="0">
              <a:spcBef>
                <a:spcPts val="600"/>
              </a:spcBef>
              <a:spcAft>
                <a:spcPts val="0"/>
              </a:spcAft>
              <a:buSzPts val="1104"/>
              <a:buNone/>
              <a:defRPr sz="1200"/>
            </a:lvl3pPr>
            <a:lvl4pPr marL="1828800" lvl="3" indent="-228600" algn="ctr" rtl="0">
              <a:spcBef>
                <a:spcPts val="600"/>
              </a:spcBef>
              <a:spcAft>
                <a:spcPts val="0"/>
              </a:spcAft>
              <a:buSzPts val="1104"/>
              <a:buNone/>
              <a:defRPr sz="1200"/>
            </a:lvl4pPr>
            <a:lvl5pPr marL="2286000" lvl="4" indent="-228600" algn="ctr" rtl="0">
              <a:spcBef>
                <a:spcPts val="600"/>
              </a:spcBef>
              <a:spcAft>
                <a:spcPts val="0"/>
              </a:spcAft>
              <a:buSzPts val="1104"/>
              <a:buNone/>
              <a:defRPr sz="1200"/>
            </a:lvl5pPr>
            <a:lvl6pPr marL="2743200" lvl="5" indent="-333756" algn="l" rtl="0">
              <a:spcBef>
                <a:spcPts val="600"/>
              </a:spcBef>
              <a:spcAft>
                <a:spcPts val="0"/>
              </a:spcAft>
              <a:buSzPts val="1656"/>
              <a:buChar char="◼"/>
              <a:defRPr/>
            </a:lvl6pPr>
            <a:lvl7pPr marL="3200400" lvl="6" indent="-333756" algn="l" rtl="0">
              <a:spcBef>
                <a:spcPts val="600"/>
              </a:spcBef>
              <a:spcAft>
                <a:spcPts val="0"/>
              </a:spcAft>
              <a:buSzPts val="1656"/>
              <a:buChar char="◼"/>
              <a:defRPr/>
            </a:lvl7pPr>
            <a:lvl8pPr marL="3657600" lvl="7" indent="-333756" algn="l" rtl="0">
              <a:spcBef>
                <a:spcPts val="600"/>
              </a:spcBef>
              <a:spcAft>
                <a:spcPts val="0"/>
              </a:spcAft>
              <a:buSzPts val="1656"/>
              <a:buChar char="◼"/>
              <a:defRPr/>
            </a:lvl8pPr>
            <a:lvl9pPr marL="4114800" lvl="8" indent="-333756" algn="l" rtl="0">
              <a:spcBef>
                <a:spcPts val="600"/>
              </a:spcBef>
              <a:spcAft>
                <a:spcPts val="600"/>
              </a:spcAft>
              <a:buSzPts val="1656"/>
              <a:buChar char="◼"/>
              <a:defRPr/>
            </a:lvl9pPr>
          </a:lstStyle>
          <a:p>
            <a:endParaRPr/>
          </a:p>
        </p:txBody>
      </p:sp>
      <p:sp>
        <p:nvSpPr>
          <p:cNvPr id="247" name="Google Shape;247;p38"/>
          <p:cNvSpPr txBox="1">
            <a:spLocks noGrp="1"/>
          </p:cNvSpPr>
          <p:nvPr>
            <p:ph type="body" idx="4"/>
          </p:nvPr>
        </p:nvSpPr>
        <p:spPr>
          <a:xfrm>
            <a:off x="6298472" y="2988377"/>
            <a:ext cx="2492700" cy="553500"/>
          </a:xfrm>
          <a:prstGeom prst="rect">
            <a:avLst/>
          </a:prstGeom>
          <a:noFill/>
          <a:ln>
            <a:noFill/>
          </a:ln>
        </p:spPr>
        <p:txBody>
          <a:bodyPr spcFirstLastPara="1" wrap="square" lIns="91425" tIns="45700" rIns="91425" bIns="45700" anchor="ctr" anchorCtr="0">
            <a:noAutofit/>
          </a:bodyPr>
          <a:lstStyle>
            <a:lvl1pPr marL="457200" marR="0" lvl="0" indent="-228600" algn="ctr" rtl="0">
              <a:lnSpc>
                <a:spcPct val="100000"/>
              </a:lnSpc>
              <a:spcBef>
                <a:spcPts val="400"/>
              </a:spcBef>
              <a:spcAft>
                <a:spcPts val="0"/>
              </a:spcAft>
              <a:buClr>
                <a:schemeClr val="accent1"/>
              </a:buClr>
              <a:buSzPts val="1840"/>
              <a:buFont typeface="Noto Sans Symbols"/>
              <a:buNone/>
              <a:defRPr sz="2000" b="1">
                <a:solidFill>
                  <a:schemeClr val="accent1"/>
                </a:solidFill>
              </a:defRPr>
            </a:lvl1pPr>
            <a:lvl2pPr marL="914400" lvl="1" indent="-228600" algn="l" rtl="0">
              <a:spcBef>
                <a:spcPts val="600"/>
              </a:spcBef>
              <a:spcAft>
                <a:spcPts val="0"/>
              </a:spcAft>
              <a:buSzPts val="1840"/>
              <a:buNone/>
              <a:defRPr sz="2000" b="1"/>
            </a:lvl2pPr>
            <a:lvl3pPr marL="1371600" lvl="2" indent="-228600" algn="l" rtl="0">
              <a:spcBef>
                <a:spcPts val="600"/>
              </a:spcBef>
              <a:spcAft>
                <a:spcPts val="0"/>
              </a:spcAft>
              <a:buSzPts val="1656"/>
              <a:buNone/>
              <a:defRPr sz="1800" b="1"/>
            </a:lvl3pPr>
            <a:lvl4pPr marL="1828800" lvl="3" indent="-228600" algn="l" rtl="0">
              <a:spcBef>
                <a:spcPts val="600"/>
              </a:spcBef>
              <a:spcAft>
                <a:spcPts val="0"/>
              </a:spcAft>
              <a:buSzPts val="1472"/>
              <a:buNone/>
              <a:defRPr sz="1600" b="1"/>
            </a:lvl4pPr>
            <a:lvl5pPr marL="2286000" lvl="4" indent="-228600" algn="l" rtl="0">
              <a:spcBef>
                <a:spcPts val="600"/>
              </a:spcBef>
              <a:spcAft>
                <a:spcPts val="0"/>
              </a:spcAft>
              <a:buSzPts val="1472"/>
              <a:buNone/>
              <a:defRPr sz="1600" b="1"/>
            </a:lvl5pPr>
            <a:lvl6pPr marL="2743200" lvl="5" indent="-228600" algn="l" rtl="0">
              <a:spcBef>
                <a:spcPts val="600"/>
              </a:spcBef>
              <a:spcAft>
                <a:spcPts val="0"/>
              </a:spcAft>
              <a:buSzPts val="1472"/>
              <a:buNone/>
              <a:defRPr sz="1600" b="1"/>
            </a:lvl6pPr>
            <a:lvl7pPr marL="3200400" lvl="6" indent="-228600" algn="l" rtl="0">
              <a:spcBef>
                <a:spcPts val="600"/>
              </a:spcBef>
              <a:spcAft>
                <a:spcPts val="0"/>
              </a:spcAft>
              <a:buSzPts val="1472"/>
              <a:buNone/>
              <a:defRPr sz="1600" b="1"/>
            </a:lvl7pPr>
            <a:lvl8pPr marL="3657600" lvl="7" indent="-228600" algn="l" rtl="0">
              <a:spcBef>
                <a:spcPts val="600"/>
              </a:spcBef>
              <a:spcAft>
                <a:spcPts val="0"/>
              </a:spcAft>
              <a:buSzPts val="1472"/>
              <a:buNone/>
              <a:defRPr sz="1600" b="1"/>
            </a:lvl8pPr>
            <a:lvl9pPr marL="4114800" lvl="8" indent="-228600" algn="l" rtl="0">
              <a:spcBef>
                <a:spcPts val="600"/>
              </a:spcBef>
              <a:spcAft>
                <a:spcPts val="600"/>
              </a:spcAft>
              <a:buSzPts val="1472"/>
              <a:buNone/>
              <a:defRPr sz="1600" b="1"/>
            </a:lvl9pPr>
          </a:lstStyle>
          <a:p>
            <a:endParaRPr/>
          </a:p>
        </p:txBody>
      </p:sp>
      <p:sp>
        <p:nvSpPr>
          <p:cNvPr id="248" name="Google Shape;248;p38"/>
          <p:cNvSpPr txBox="1">
            <a:spLocks noGrp="1"/>
          </p:cNvSpPr>
          <p:nvPr>
            <p:ph type="body" idx="5"/>
          </p:nvPr>
        </p:nvSpPr>
        <p:spPr>
          <a:xfrm>
            <a:off x="6298471" y="3584516"/>
            <a:ext cx="2492700" cy="1656300"/>
          </a:xfrm>
          <a:prstGeom prst="rect">
            <a:avLst/>
          </a:prstGeom>
          <a:noFill/>
          <a:ln>
            <a:noFill/>
          </a:ln>
        </p:spPr>
        <p:txBody>
          <a:bodyPr spcFirstLastPara="1" wrap="square" lIns="91425" tIns="45700" rIns="91425" bIns="45700" anchor="t" anchorCtr="0">
            <a:normAutofit/>
          </a:bodyPr>
          <a:lstStyle>
            <a:lvl1pPr marL="457200" lvl="0" indent="-228600" algn="ctr" rtl="0">
              <a:spcBef>
                <a:spcPts val="240"/>
              </a:spcBef>
              <a:spcAft>
                <a:spcPts val="0"/>
              </a:spcAft>
              <a:buSzPts val="1104"/>
              <a:buNone/>
              <a:defRPr sz="1200"/>
            </a:lvl1pPr>
            <a:lvl2pPr marL="914400" lvl="1" indent="-228600" algn="ctr" rtl="0">
              <a:spcBef>
                <a:spcPts val="600"/>
              </a:spcBef>
              <a:spcAft>
                <a:spcPts val="0"/>
              </a:spcAft>
              <a:buSzPts val="1104"/>
              <a:buNone/>
              <a:defRPr sz="1200"/>
            </a:lvl2pPr>
            <a:lvl3pPr marL="1371600" lvl="2" indent="-228600" algn="ctr" rtl="0">
              <a:spcBef>
                <a:spcPts val="600"/>
              </a:spcBef>
              <a:spcAft>
                <a:spcPts val="0"/>
              </a:spcAft>
              <a:buSzPts val="1104"/>
              <a:buNone/>
              <a:defRPr sz="1200"/>
            </a:lvl3pPr>
            <a:lvl4pPr marL="1828800" lvl="3" indent="-228600" algn="ctr" rtl="0">
              <a:spcBef>
                <a:spcPts val="600"/>
              </a:spcBef>
              <a:spcAft>
                <a:spcPts val="0"/>
              </a:spcAft>
              <a:buSzPts val="1104"/>
              <a:buNone/>
              <a:defRPr sz="1200"/>
            </a:lvl4pPr>
            <a:lvl5pPr marL="2286000" lvl="4" indent="-228600" algn="ctr" rtl="0">
              <a:spcBef>
                <a:spcPts val="600"/>
              </a:spcBef>
              <a:spcAft>
                <a:spcPts val="0"/>
              </a:spcAft>
              <a:buSzPts val="1104"/>
              <a:buNone/>
              <a:defRPr sz="1200"/>
            </a:lvl5pPr>
            <a:lvl6pPr marL="2743200" lvl="5" indent="-333756" algn="l" rtl="0">
              <a:spcBef>
                <a:spcPts val="600"/>
              </a:spcBef>
              <a:spcAft>
                <a:spcPts val="0"/>
              </a:spcAft>
              <a:buSzPts val="1656"/>
              <a:buChar char="◼"/>
              <a:defRPr/>
            </a:lvl6pPr>
            <a:lvl7pPr marL="3200400" lvl="6" indent="-333756" algn="l" rtl="0">
              <a:spcBef>
                <a:spcPts val="600"/>
              </a:spcBef>
              <a:spcAft>
                <a:spcPts val="0"/>
              </a:spcAft>
              <a:buSzPts val="1656"/>
              <a:buChar char="◼"/>
              <a:defRPr/>
            </a:lvl7pPr>
            <a:lvl8pPr marL="3657600" lvl="7" indent="-333756" algn="l" rtl="0">
              <a:spcBef>
                <a:spcPts val="600"/>
              </a:spcBef>
              <a:spcAft>
                <a:spcPts val="0"/>
              </a:spcAft>
              <a:buSzPts val="1656"/>
              <a:buChar char="◼"/>
              <a:defRPr/>
            </a:lvl8pPr>
            <a:lvl9pPr marL="4114800" lvl="8" indent="-333756" algn="l" rtl="0">
              <a:spcBef>
                <a:spcPts val="600"/>
              </a:spcBef>
              <a:spcAft>
                <a:spcPts val="600"/>
              </a:spcAft>
              <a:buSzPts val="1656"/>
              <a:buChar char="◼"/>
              <a:defRPr/>
            </a:lvl9pPr>
          </a:lstStyle>
          <a:p>
            <a:endParaRPr/>
          </a:p>
        </p:txBody>
      </p:sp>
      <p:sp>
        <p:nvSpPr>
          <p:cNvPr id="249" name="Google Shape;249;p38"/>
          <p:cNvSpPr txBox="1">
            <a:spLocks noGrp="1"/>
          </p:cNvSpPr>
          <p:nvPr>
            <p:ph type="body" idx="6"/>
          </p:nvPr>
        </p:nvSpPr>
        <p:spPr>
          <a:xfrm>
            <a:off x="3444517" y="2988377"/>
            <a:ext cx="2492700" cy="557700"/>
          </a:xfrm>
          <a:prstGeom prst="rect">
            <a:avLst/>
          </a:prstGeom>
          <a:noFill/>
          <a:ln>
            <a:noFill/>
          </a:ln>
        </p:spPr>
        <p:txBody>
          <a:bodyPr spcFirstLastPara="1" wrap="square" lIns="91425" tIns="45700" rIns="91425" bIns="45700" anchor="ctr" anchorCtr="0">
            <a:noAutofit/>
          </a:bodyPr>
          <a:lstStyle>
            <a:lvl1pPr marL="457200" lvl="0" indent="-228600" algn="l" rtl="0">
              <a:spcBef>
                <a:spcPts val="400"/>
              </a:spcBef>
              <a:spcAft>
                <a:spcPts val="0"/>
              </a:spcAft>
              <a:buSzPts val="1840"/>
              <a:buNone/>
              <a:defRPr sz="2000" b="1">
                <a:solidFill>
                  <a:schemeClr val="accent1"/>
                </a:solidFill>
              </a:defRPr>
            </a:lvl1pPr>
            <a:lvl2pPr marL="914400" lvl="1" indent="-228600" algn="l" rtl="0">
              <a:spcBef>
                <a:spcPts val="600"/>
              </a:spcBef>
              <a:spcAft>
                <a:spcPts val="0"/>
              </a:spcAft>
              <a:buSzPts val="1840"/>
              <a:buNone/>
              <a:defRPr sz="2000" b="1"/>
            </a:lvl2pPr>
            <a:lvl3pPr marL="1371600" lvl="2" indent="-228600" algn="l" rtl="0">
              <a:spcBef>
                <a:spcPts val="600"/>
              </a:spcBef>
              <a:spcAft>
                <a:spcPts val="0"/>
              </a:spcAft>
              <a:buSzPts val="1656"/>
              <a:buNone/>
              <a:defRPr sz="1800" b="1"/>
            </a:lvl3pPr>
            <a:lvl4pPr marL="1828800" lvl="3" indent="-228600" algn="l" rtl="0">
              <a:spcBef>
                <a:spcPts val="600"/>
              </a:spcBef>
              <a:spcAft>
                <a:spcPts val="0"/>
              </a:spcAft>
              <a:buSzPts val="1472"/>
              <a:buNone/>
              <a:defRPr sz="1600" b="1"/>
            </a:lvl4pPr>
            <a:lvl5pPr marL="2286000" lvl="4" indent="-228600" algn="l" rtl="0">
              <a:spcBef>
                <a:spcPts val="600"/>
              </a:spcBef>
              <a:spcAft>
                <a:spcPts val="0"/>
              </a:spcAft>
              <a:buSzPts val="1472"/>
              <a:buNone/>
              <a:defRPr sz="1600" b="1"/>
            </a:lvl5pPr>
            <a:lvl6pPr marL="2743200" lvl="5" indent="-228600" algn="l" rtl="0">
              <a:spcBef>
                <a:spcPts val="600"/>
              </a:spcBef>
              <a:spcAft>
                <a:spcPts val="0"/>
              </a:spcAft>
              <a:buSzPts val="1472"/>
              <a:buNone/>
              <a:defRPr sz="1600" b="1"/>
            </a:lvl6pPr>
            <a:lvl7pPr marL="3200400" lvl="6" indent="-228600" algn="l" rtl="0">
              <a:spcBef>
                <a:spcPts val="600"/>
              </a:spcBef>
              <a:spcAft>
                <a:spcPts val="0"/>
              </a:spcAft>
              <a:buSzPts val="1472"/>
              <a:buNone/>
              <a:defRPr sz="1600" b="1"/>
            </a:lvl7pPr>
            <a:lvl8pPr marL="3657600" lvl="7" indent="-228600" algn="l" rtl="0">
              <a:spcBef>
                <a:spcPts val="600"/>
              </a:spcBef>
              <a:spcAft>
                <a:spcPts val="0"/>
              </a:spcAft>
              <a:buSzPts val="1472"/>
              <a:buNone/>
              <a:defRPr sz="1600" b="1"/>
            </a:lvl8pPr>
            <a:lvl9pPr marL="4114800" lvl="8" indent="-228600" algn="l" rtl="0">
              <a:spcBef>
                <a:spcPts val="600"/>
              </a:spcBef>
              <a:spcAft>
                <a:spcPts val="600"/>
              </a:spcAft>
              <a:buSzPts val="1472"/>
              <a:buNone/>
              <a:defRPr sz="1600" b="1"/>
            </a:lvl9pPr>
          </a:lstStyle>
          <a:p>
            <a:endParaRPr/>
          </a:p>
        </p:txBody>
      </p:sp>
      <p:sp>
        <p:nvSpPr>
          <p:cNvPr id="250" name="Google Shape;250;p38"/>
          <p:cNvSpPr txBox="1">
            <a:spLocks noGrp="1"/>
          </p:cNvSpPr>
          <p:nvPr>
            <p:ph type="body" idx="7"/>
          </p:nvPr>
        </p:nvSpPr>
        <p:spPr>
          <a:xfrm>
            <a:off x="3444519" y="3584516"/>
            <a:ext cx="2492700" cy="1656300"/>
          </a:xfrm>
          <a:prstGeom prst="rect">
            <a:avLst/>
          </a:prstGeom>
          <a:noFill/>
          <a:ln>
            <a:noFill/>
          </a:ln>
        </p:spPr>
        <p:txBody>
          <a:bodyPr spcFirstLastPara="1" wrap="square" lIns="91425" tIns="45700" rIns="91425" bIns="45700" anchor="t" anchorCtr="0">
            <a:normAutofit/>
          </a:bodyPr>
          <a:lstStyle>
            <a:lvl1pPr marL="457200" lvl="0" indent="-228600" algn="ctr" rtl="0">
              <a:spcBef>
                <a:spcPts val="240"/>
              </a:spcBef>
              <a:spcAft>
                <a:spcPts val="0"/>
              </a:spcAft>
              <a:buSzPts val="1104"/>
              <a:buNone/>
              <a:defRPr sz="1200"/>
            </a:lvl1pPr>
            <a:lvl2pPr marL="914400" lvl="1" indent="-228600" algn="ctr" rtl="0">
              <a:spcBef>
                <a:spcPts val="600"/>
              </a:spcBef>
              <a:spcAft>
                <a:spcPts val="0"/>
              </a:spcAft>
              <a:buSzPts val="1104"/>
              <a:buNone/>
              <a:defRPr sz="1200"/>
            </a:lvl2pPr>
            <a:lvl3pPr marL="1371600" lvl="2" indent="-228600" algn="ctr" rtl="0">
              <a:spcBef>
                <a:spcPts val="600"/>
              </a:spcBef>
              <a:spcAft>
                <a:spcPts val="0"/>
              </a:spcAft>
              <a:buSzPts val="1104"/>
              <a:buNone/>
              <a:defRPr sz="1200"/>
            </a:lvl3pPr>
            <a:lvl4pPr marL="1828800" lvl="3" indent="-228600" algn="ctr" rtl="0">
              <a:spcBef>
                <a:spcPts val="600"/>
              </a:spcBef>
              <a:spcAft>
                <a:spcPts val="0"/>
              </a:spcAft>
              <a:buSzPts val="1104"/>
              <a:buNone/>
              <a:defRPr sz="1200"/>
            </a:lvl4pPr>
            <a:lvl5pPr marL="2286000" lvl="4" indent="-228600" algn="ctr" rtl="0">
              <a:spcBef>
                <a:spcPts val="600"/>
              </a:spcBef>
              <a:spcAft>
                <a:spcPts val="0"/>
              </a:spcAft>
              <a:buSzPts val="1104"/>
              <a:buNone/>
              <a:defRPr sz="1200"/>
            </a:lvl5pPr>
            <a:lvl6pPr marL="2743200" lvl="5" indent="-333756" algn="l" rtl="0">
              <a:spcBef>
                <a:spcPts val="600"/>
              </a:spcBef>
              <a:spcAft>
                <a:spcPts val="0"/>
              </a:spcAft>
              <a:buSzPts val="1656"/>
              <a:buChar char="◼"/>
              <a:defRPr/>
            </a:lvl6pPr>
            <a:lvl7pPr marL="3200400" lvl="6" indent="-333756" algn="l" rtl="0">
              <a:spcBef>
                <a:spcPts val="600"/>
              </a:spcBef>
              <a:spcAft>
                <a:spcPts val="0"/>
              </a:spcAft>
              <a:buSzPts val="1656"/>
              <a:buChar char="◼"/>
              <a:defRPr/>
            </a:lvl7pPr>
            <a:lvl8pPr marL="3657600" lvl="7" indent="-333756" algn="l" rtl="0">
              <a:spcBef>
                <a:spcPts val="600"/>
              </a:spcBef>
              <a:spcAft>
                <a:spcPts val="0"/>
              </a:spcAft>
              <a:buSzPts val="1656"/>
              <a:buChar char="◼"/>
              <a:defRPr/>
            </a:lvl8pPr>
            <a:lvl9pPr marL="4114800" lvl="8" indent="-333756" algn="l" rtl="0">
              <a:spcBef>
                <a:spcPts val="600"/>
              </a:spcBef>
              <a:spcAft>
                <a:spcPts val="600"/>
              </a:spcAft>
              <a:buSzPts val="1656"/>
              <a:buChar char="◼"/>
              <a:defRPr/>
            </a:lvl9pPr>
          </a:lstStyle>
          <a:p>
            <a:endParaRPr/>
          </a:p>
        </p:txBody>
      </p:sp>
      <p:sp>
        <p:nvSpPr>
          <p:cNvPr id="251" name="Google Shape;251;p38"/>
          <p:cNvSpPr txBox="1">
            <a:spLocks noGrp="1"/>
          </p:cNvSpPr>
          <p:nvPr>
            <p:ph type="body" idx="8"/>
          </p:nvPr>
        </p:nvSpPr>
        <p:spPr>
          <a:xfrm>
            <a:off x="9138807" y="2988377"/>
            <a:ext cx="2492700" cy="553500"/>
          </a:xfrm>
          <a:prstGeom prst="rect">
            <a:avLst/>
          </a:prstGeom>
          <a:noFill/>
          <a:ln>
            <a:noFill/>
          </a:ln>
        </p:spPr>
        <p:txBody>
          <a:bodyPr spcFirstLastPara="1" wrap="square" lIns="91425" tIns="45700" rIns="91425" bIns="45700" anchor="ctr" anchorCtr="0">
            <a:noAutofit/>
          </a:bodyPr>
          <a:lstStyle>
            <a:lvl1pPr marL="457200" marR="0" lvl="0" indent="-228600" algn="ctr" rtl="0">
              <a:lnSpc>
                <a:spcPct val="100000"/>
              </a:lnSpc>
              <a:spcBef>
                <a:spcPts val="400"/>
              </a:spcBef>
              <a:spcAft>
                <a:spcPts val="0"/>
              </a:spcAft>
              <a:buClr>
                <a:schemeClr val="accent1"/>
              </a:buClr>
              <a:buSzPts val="1840"/>
              <a:buFont typeface="Noto Sans Symbols"/>
              <a:buNone/>
              <a:defRPr sz="2000" b="1">
                <a:solidFill>
                  <a:schemeClr val="accent1"/>
                </a:solidFill>
              </a:defRPr>
            </a:lvl1pPr>
            <a:lvl2pPr marL="914400" lvl="1" indent="-228600" algn="l" rtl="0">
              <a:spcBef>
                <a:spcPts val="600"/>
              </a:spcBef>
              <a:spcAft>
                <a:spcPts val="0"/>
              </a:spcAft>
              <a:buSzPts val="1840"/>
              <a:buNone/>
              <a:defRPr sz="2000" b="1"/>
            </a:lvl2pPr>
            <a:lvl3pPr marL="1371600" lvl="2" indent="-228600" algn="l" rtl="0">
              <a:spcBef>
                <a:spcPts val="600"/>
              </a:spcBef>
              <a:spcAft>
                <a:spcPts val="0"/>
              </a:spcAft>
              <a:buSzPts val="1656"/>
              <a:buNone/>
              <a:defRPr sz="1800" b="1"/>
            </a:lvl3pPr>
            <a:lvl4pPr marL="1828800" lvl="3" indent="-228600" algn="l" rtl="0">
              <a:spcBef>
                <a:spcPts val="600"/>
              </a:spcBef>
              <a:spcAft>
                <a:spcPts val="0"/>
              </a:spcAft>
              <a:buSzPts val="1472"/>
              <a:buNone/>
              <a:defRPr sz="1600" b="1"/>
            </a:lvl4pPr>
            <a:lvl5pPr marL="2286000" lvl="4" indent="-228600" algn="l" rtl="0">
              <a:spcBef>
                <a:spcPts val="600"/>
              </a:spcBef>
              <a:spcAft>
                <a:spcPts val="0"/>
              </a:spcAft>
              <a:buSzPts val="1472"/>
              <a:buNone/>
              <a:defRPr sz="1600" b="1"/>
            </a:lvl5pPr>
            <a:lvl6pPr marL="2743200" lvl="5" indent="-228600" algn="l" rtl="0">
              <a:spcBef>
                <a:spcPts val="600"/>
              </a:spcBef>
              <a:spcAft>
                <a:spcPts val="0"/>
              </a:spcAft>
              <a:buSzPts val="1472"/>
              <a:buNone/>
              <a:defRPr sz="1600" b="1"/>
            </a:lvl6pPr>
            <a:lvl7pPr marL="3200400" lvl="6" indent="-228600" algn="l" rtl="0">
              <a:spcBef>
                <a:spcPts val="600"/>
              </a:spcBef>
              <a:spcAft>
                <a:spcPts val="0"/>
              </a:spcAft>
              <a:buSzPts val="1472"/>
              <a:buNone/>
              <a:defRPr sz="1600" b="1"/>
            </a:lvl7pPr>
            <a:lvl8pPr marL="3657600" lvl="7" indent="-228600" algn="l" rtl="0">
              <a:spcBef>
                <a:spcPts val="600"/>
              </a:spcBef>
              <a:spcAft>
                <a:spcPts val="0"/>
              </a:spcAft>
              <a:buSzPts val="1472"/>
              <a:buNone/>
              <a:defRPr sz="1600" b="1"/>
            </a:lvl8pPr>
            <a:lvl9pPr marL="4114800" lvl="8" indent="-228600" algn="l" rtl="0">
              <a:spcBef>
                <a:spcPts val="600"/>
              </a:spcBef>
              <a:spcAft>
                <a:spcPts val="600"/>
              </a:spcAft>
              <a:buSzPts val="1472"/>
              <a:buNone/>
              <a:defRPr sz="1600" b="1"/>
            </a:lvl9pPr>
          </a:lstStyle>
          <a:p>
            <a:endParaRPr/>
          </a:p>
        </p:txBody>
      </p:sp>
      <p:sp>
        <p:nvSpPr>
          <p:cNvPr id="252" name="Google Shape;252;p38"/>
          <p:cNvSpPr txBox="1">
            <a:spLocks noGrp="1"/>
          </p:cNvSpPr>
          <p:nvPr>
            <p:ph type="body" idx="9"/>
          </p:nvPr>
        </p:nvSpPr>
        <p:spPr>
          <a:xfrm>
            <a:off x="9138806" y="3584516"/>
            <a:ext cx="2492700" cy="1656300"/>
          </a:xfrm>
          <a:prstGeom prst="rect">
            <a:avLst/>
          </a:prstGeom>
          <a:noFill/>
          <a:ln>
            <a:noFill/>
          </a:ln>
        </p:spPr>
        <p:txBody>
          <a:bodyPr spcFirstLastPara="1" wrap="square" lIns="91425" tIns="45700" rIns="91425" bIns="45700" anchor="t" anchorCtr="0">
            <a:normAutofit/>
          </a:bodyPr>
          <a:lstStyle>
            <a:lvl1pPr marL="457200" lvl="0" indent="-228600" algn="ctr" rtl="0">
              <a:spcBef>
                <a:spcPts val="240"/>
              </a:spcBef>
              <a:spcAft>
                <a:spcPts val="0"/>
              </a:spcAft>
              <a:buSzPts val="1104"/>
              <a:buNone/>
              <a:defRPr sz="1200"/>
            </a:lvl1pPr>
            <a:lvl2pPr marL="914400" lvl="1" indent="-228600" algn="ctr" rtl="0">
              <a:spcBef>
                <a:spcPts val="600"/>
              </a:spcBef>
              <a:spcAft>
                <a:spcPts val="0"/>
              </a:spcAft>
              <a:buSzPts val="1104"/>
              <a:buNone/>
              <a:defRPr sz="1200"/>
            </a:lvl2pPr>
            <a:lvl3pPr marL="1371600" lvl="2" indent="-228600" algn="ctr" rtl="0">
              <a:spcBef>
                <a:spcPts val="600"/>
              </a:spcBef>
              <a:spcAft>
                <a:spcPts val="0"/>
              </a:spcAft>
              <a:buSzPts val="1104"/>
              <a:buNone/>
              <a:defRPr sz="1200"/>
            </a:lvl3pPr>
            <a:lvl4pPr marL="1828800" lvl="3" indent="-228600" algn="ctr" rtl="0">
              <a:spcBef>
                <a:spcPts val="600"/>
              </a:spcBef>
              <a:spcAft>
                <a:spcPts val="0"/>
              </a:spcAft>
              <a:buSzPts val="1104"/>
              <a:buNone/>
              <a:defRPr sz="1200"/>
            </a:lvl4pPr>
            <a:lvl5pPr marL="2286000" lvl="4" indent="-228600" algn="ctr" rtl="0">
              <a:spcBef>
                <a:spcPts val="600"/>
              </a:spcBef>
              <a:spcAft>
                <a:spcPts val="0"/>
              </a:spcAft>
              <a:buSzPts val="1104"/>
              <a:buNone/>
              <a:defRPr sz="1200"/>
            </a:lvl5pPr>
            <a:lvl6pPr marL="2743200" lvl="5" indent="-333756" algn="l" rtl="0">
              <a:spcBef>
                <a:spcPts val="600"/>
              </a:spcBef>
              <a:spcAft>
                <a:spcPts val="0"/>
              </a:spcAft>
              <a:buSzPts val="1656"/>
              <a:buChar char="◼"/>
              <a:defRPr/>
            </a:lvl6pPr>
            <a:lvl7pPr marL="3200400" lvl="6" indent="-333756" algn="l" rtl="0">
              <a:spcBef>
                <a:spcPts val="600"/>
              </a:spcBef>
              <a:spcAft>
                <a:spcPts val="0"/>
              </a:spcAft>
              <a:buSzPts val="1656"/>
              <a:buChar char="◼"/>
              <a:defRPr/>
            </a:lvl7pPr>
            <a:lvl8pPr marL="3657600" lvl="7" indent="-333756" algn="l" rtl="0">
              <a:spcBef>
                <a:spcPts val="600"/>
              </a:spcBef>
              <a:spcAft>
                <a:spcPts val="0"/>
              </a:spcAft>
              <a:buSzPts val="1656"/>
              <a:buChar char="◼"/>
              <a:defRPr/>
            </a:lvl8pPr>
            <a:lvl9pPr marL="4114800" lvl="8" indent="-333756" algn="l" rtl="0">
              <a:spcBef>
                <a:spcPts val="600"/>
              </a:spcBef>
              <a:spcAft>
                <a:spcPts val="600"/>
              </a:spcAft>
              <a:buSzPts val="1656"/>
              <a:buChar char="◼"/>
              <a:defRPr/>
            </a:lvl9pPr>
          </a:lstStyle>
          <a:p>
            <a:endParaRPr/>
          </a:p>
        </p:txBody>
      </p:sp>
      <p:sp>
        <p:nvSpPr>
          <p:cNvPr id="253" name="Google Shape;253;p38"/>
          <p:cNvSpPr/>
          <p:nvPr/>
        </p:nvSpPr>
        <p:spPr>
          <a:xfrm>
            <a:off x="446534" y="457200"/>
            <a:ext cx="3703200" cy="95100"/>
          </a:xfrm>
          <a:prstGeom prst="rect">
            <a:avLst/>
          </a:prstGeom>
          <a:solidFill>
            <a:srgbClr val="46535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 name="Google Shape;254;p38"/>
          <p:cNvSpPr/>
          <p:nvPr/>
        </p:nvSpPr>
        <p:spPr>
          <a:xfrm>
            <a:off x="8042147" y="453643"/>
            <a:ext cx="3703200" cy="98700"/>
          </a:xfrm>
          <a:prstGeom prst="rect">
            <a:avLst/>
          </a:prstGeom>
          <a:solidFill>
            <a:srgbClr val="B1B1B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 name="Google Shape;255;p38"/>
          <p:cNvSpPr/>
          <p:nvPr/>
        </p:nvSpPr>
        <p:spPr>
          <a:xfrm>
            <a:off x="4241830" y="457200"/>
            <a:ext cx="3703200" cy="91500"/>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Abschnitts-&#10;überschrift" type="secHead">
  <p:cSld name="SECTION_HEADER">
    <p:spTree>
      <p:nvGrpSpPr>
        <p:cNvPr id="1" name="Shape 43"/>
        <p:cNvGrpSpPr/>
        <p:nvPr/>
      </p:nvGrpSpPr>
      <p:grpSpPr>
        <a:xfrm>
          <a:off x="0" y="0"/>
          <a:ext cx="0" cy="0"/>
          <a:chOff x="0" y="0"/>
          <a:chExt cx="0" cy="0"/>
        </a:xfrm>
      </p:grpSpPr>
      <p:sp>
        <p:nvSpPr>
          <p:cNvPr id="44" name="Google Shape;44;p13"/>
          <p:cNvSpPr txBox="1">
            <a:spLocks noGrp="1"/>
          </p:cNvSpPr>
          <p:nvPr>
            <p:ph type="title"/>
          </p:nvPr>
        </p:nvSpPr>
        <p:spPr>
          <a:xfrm>
            <a:off x="684211" y="2006600"/>
            <a:ext cx="8534400" cy="2281500"/>
          </a:xfrm>
          <a:prstGeom prst="rect">
            <a:avLst/>
          </a:prstGeom>
          <a:noFill/>
          <a:ln>
            <a:noFill/>
          </a:ln>
        </p:spPr>
        <p:txBody>
          <a:bodyPr spcFirstLastPara="1" wrap="square" lIns="91425" tIns="45700" rIns="91425" bIns="45700" anchor="b" anchorCtr="0">
            <a:normAutofit/>
          </a:bodyPr>
          <a:lstStyle>
            <a:lvl1pPr lvl="0" algn="l" rtl="0">
              <a:spcBef>
                <a:spcPts val="0"/>
              </a:spcBef>
              <a:spcAft>
                <a:spcPts val="0"/>
              </a:spcAft>
              <a:buClr>
                <a:schemeClr val="lt1"/>
              </a:buClr>
              <a:buSzPts val="3600"/>
              <a:buFont typeface="Century Gothic"/>
              <a:buNone/>
              <a:defRPr sz="3600" b="0" cap="none"/>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45" name="Google Shape;45;p13"/>
          <p:cNvSpPr txBox="1">
            <a:spLocks noGrp="1"/>
          </p:cNvSpPr>
          <p:nvPr>
            <p:ph type="body" idx="1"/>
          </p:nvPr>
        </p:nvSpPr>
        <p:spPr>
          <a:xfrm>
            <a:off x="684213" y="4495800"/>
            <a:ext cx="8534400" cy="1498500"/>
          </a:xfrm>
          <a:prstGeom prst="rect">
            <a:avLst/>
          </a:prstGeom>
          <a:noFill/>
          <a:ln>
            <a:noFill/>
          </a:ln>
        </p:spPr>
        <p:txBody>
          <a:bodyPr spcFirstLastPara="1" wrap="square" lIns="91425" tIns="45700" rIns="91425" bIns="45700" anchor="t" anchorCtr="0">
            <a:normAutofit/>
          </a:bodyPr>
          <a:lstStyle>
            <a:lvl1pPr marL="457200" lvl="0" indent="-228600" algn="l" rtl="0">
              <a:spcBef>
                <a:spcPts val="360"/>
              </a:spcBef>
              <a:spcAft>
                <a:spcPts val="0"/>
              </a:spcAft>
              <a:buSzPts val="1440"/>
              <a:buNone/>
              <a:defRPr sz="1800">
                <a:solidFill>
                  <a:srgbClr val="0F486F"/>
                </a:solidFill>
              </a:defRPr>
            </a:lvl1pPr>
            <a:lvl2pPr marL="914400" lvl="1" indent="-228600" algn="l" rtl="0">
              <a:spcBef>
                <a:spcPts val="600"/>
              </a:spcBef>
              <a:spcAft>
                <a:spcPts val="0"/>
              </a:spcAft>
              <a:buSzPts val="1440"/>
              <a:buNone/>
              <a:defRPr sz="1800">
                <a:solidFill>
                  <a:schemeClr val="lt1"/>
                </a:solidFill>
              </a:defRPr>
            </a:lvl2pPr>
            <a:lvl3pPr marL="1371600" lvl="2" indent="-228600" algn="l" rtl="0">
              <a:spcBef>
                <a:spcPts val="600"/>
              </a:spcBef>
              <a:spcAft>
                <a:spcPts val="0"/>
              </a:spcAft>
              <a:buSzPts val="1280"/>
              <a:buNone/>
              <a:defRPr sz="1600">
                <a:solidFill>
                  <a:schemeClr val="lt1"/>
                </a:solidFill>
              </a:defRPr>
            </a:lvl3pPr>
            <a:lvl4pPr marL="1828800" lvl="3" indent="-228600" algn="l" rtl="0">
              <a:spcBef>
                <a:spcPts val="600"/>
              </a:spcBef>
              <a:spcAft>
                <a:spcPts val="0"/>
              </a:spcAft>
              <a:buSzPts val="1120"/>
              <a:buNone/>
              <a:defRPr sz="1400">
                <a:solidFill>
                  <a:schemeClr val="lt1"/>
                </a:solidFill>
              </a:defRPr>
            </a:lvl4pPr>
            <a:lvl5pPr marL="2286000" lvl="4" indent="-228600" algn="l" rtl="0">
              <a:spcBef>
                <a:spcPts val="600"/>
              </a:spcBef>
              <a:spcAft>
                <a:spcPts val="0"/>
              </a:spcAft>
              <a:buSzPts val="1120"/>
              <a:buNone/>
              <a:defRPr sz="1400">
                <a:solidFill>
                  <a:schemeClr val="lt1"/>
                </a:solidFill>
              </a:defRPr>
            </a:lvl5pPr>
            <a:lvl6pPr marL="2743200" lvl="5" indent="-228600" algn="l" rtl="0">
              <a:spcBef>
                <a:spcPts val="600"/>
              </a:spcBef>
              <a:spcAft>
                <a:spcPts val="0"/>
              </a:spcAft>
              <a:buSzPts val="1120"/>
              <a:buNone/>
              <a:defRPr sz="1400">
                <a:solidFill>
                  <a:schemeClr val="lt1"/>
                </a:solidFill>
              </a:defRPr>
            </a:lvl6pPr>
            <a:lvl7pPr marL="3200400" lvl="6" indent="-228600" algn="l" rtl="0">
              <a:spcBef>
                <a:spcPts val="600"/>
              </a:spcBef>
              <a:spcAft>
                <a:spcPts val="0"/>
              </a:spcAft>
              <a:buSzPts val="1120"/>
              <a:buNone/>
              <a:defRPr sz="1400">
                <a:solidFill>
                  <a:schemeClr val="lt1"/>
                </a:solidFill>
              </a:defRPr>
            </a:lvl7pPr>
            <a:lvl8pPr marL="3657600" lvl="7" indent="-228600" algn="l" rtl="0">
              <a:spcBef>
                <a:spcPts val="600"/>
              </a:spcBef>
              <a:spcAft>
                <a:spcPts val="0"/>
              </a:spcAft>
              <a:buSzPts val="1120"/>
              <a:buNone/>
              <a:defRPr sz="1400">
                <a:solidFill>
                  <a:schemeClr val="lt1"/>
                </a:solidFill>
              </a:defRPr>
            </a:lvl8pPr>
            <a:lvl9pPr marL="4114800" lvl="8" indent="-228600" algn="l" rtl="0">
              <a:spcBef>
                <a:spcPts val="600"/>
              </a:spcBef>
              <a:spcAft>
                <a:spcPts val="600"/>
              </a:spcAft>
              <a:buSzPts val="1120"/>
              <a:buNone/>
              <a:defRPr sz="1400">
                <a:solidFill>
                  <a:schemeClr val="lt1"/>
                </a:solidFill>
              </a:defRPr>
            </a:lvl9pPr>
          </a:lstStyle>
          <a:p>
            <a:endParaRPr/>
          </a:p>
        </p:txBody>
      </p:sp>
      <p:sp>
        <p:nvSpPr>
          <p:cNvPr id="46" name="Google Shape;46;p13"/>
          <p:cNvSpPr txBox="1">
            <a:spLocks noGrp="1"/>
          </p:cNvSpPr>
          <p:nvPr>
            <p:ph type="dt" idx="10"/>
          </p:nvPr>
        </p:nvSpPr>
        <p:spPr>
          <a:xfrm>
            <a:off x="9904412" y="6172200"/>
            <a:ext cx="1600200" cy="365100"/>
          </a:xfrm>
          <a:prstGeom prst="rect">
            <a:avLst/>
          </a:prstGeom>
          <a:noFill/>
          <a:ln>
            <a:noFill/>
          </a:ln>
        </p:spPr>
        <p:txBody>
          <a:bodyPr spcFirstLastPara="1" wrap="square" lIns="91425" tIns="45700" rIns="91425" bIns="45700" anchor="t" anchorCtr="0">
            <a:noAutofit/>
          </a:bodyPr>
          <a:lstStyle>
            <a:lvl1pPr lvl="0" algn="r"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47" name="Google Shape;47;p13"/>
          <p:cNvSpPr txBox="1">
            <a:spLocks noGrp="1"/>
          </p:cNvSpPr>
          <p:nvPr>
            <p:ph type="ftr" idx="11"/>
          </p:nvPr>
        </p:nvSpPr>
        <p:spPr>
          <a:xfrm>
            <a:off x="684212" y="6172200"/>
            <a:ext cx="7543800" cy="365100"/>
          </a:xfrm>
          <a:prstGeom prst="rect">
            <a:avLst/>
          </a:prstGeom>
          <a:noFill/>
          <a:ln>
            <a:noFill/>
          </a:ln>
        </p:spPr>
        <p:txBody>
          <a:bodyPr spcFirstLastPara="1" wrap="square" lIns="91425" tIns="45700" rIns="91425" bIns="45700" anchor="t" anchorCtr="0">
            <a:noAutofit/>
          </a:bodyPr>
          <a:lstStyle>
            <a:lvl1pPr lvl="0" algn="l"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48" name="Google Shape;48;p13"/>
          <p:cNvSpPr txBox="1">
            <a:spLocks noGrp="1"/>
          </p:cNvSpPr>
          <p:nvPr>
            <p:ph type="sldNum" idx="12"/>
          </p:nvPr>
        </p:nvSpPr>
        <p:spPr>
          <a:xfrm>
            <a:off x="10363200" y="5578475"/>
            <a:ext cx="1142100" cy="669900"/>
          </a:xfrm>
          <a:prstGeom prst="rect">
            <a:avLst/>
          </a:prstGeom>
          <a:noFill/>
          <a:ln>
            <a:noFill/>
          </a:ln>
        </p:spPr>
        <p:txBody>
          <a:bodyPr spcFirstLastPara="1" wrap="square" lIns="91425" tIns="45700" rIns="91425" bIns="45700" anchor="b"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de-DE"/>
              <a:t>‹Nr.›</a:t>
            </a:fld>
            <a:endParaRPr/>
          </a:p>
        </p:txBody>
      </p:sp>
    </p:spTree>
  </p:cSld>
  <p:clrMapOvr>
    <a:masterClrMapping/>
  </p:clrMapOvr>
  <p:transition spd="med">
    <p:push/>
  </p:transition>
</p:sldLayout>
</file>

<file path=ppt/slideLayouts/slideLayout30.xml><?xml version="1.0" encoding="utf-8"?>
<p:sldLayout xmlns:a="http://schemas.openxmlformats.org/drawingml/2006/main" xmlns:r="http://schemas.openxmlformats.org/officeDocument/2006/relationships" xmlns:p="http://schemas.openxmlformats.org/presentationml/2006/main" matchingName="Leer" type="blank">
  <p:cSld name="BLANK">
    <p:spTree>
      <p:nvGrpSpPr>
        <p:cNvPr id="1" name="Shape 256"/>
        <p:cNvGrpSpPr/>
        <p:nvPr/>
      </p:nvGrpSpPr>
      <p:grpSpPr>
        <a:xfrm>
          <a:off x="0" y="0"/>
          <a:ext cx="0" cy="0"/>
          <a:chOff x="0" y="0"/>
          <a:chExt cx="0" cy="0"/>
        </a:xfrm>
      </p:grpSpPr>
      <p:sp>
        <p:nvSpPr>
          <p:cNvPr id="257" name="Google Shape;257;p39"/>
          <p:cNvSpPr txBox="1">
            <a:spLocks noGrp="1"/>
          </p:cNvSpPr>
          <p:nvPr>
            <p:ph type="dt" idx="10"/>
          </p:nvPr>
        </p:nvSpPr>
        <p:spPr>
          <a:xfrm>
            <a:off x="7605951" y="6423914"/>
            <a:ext cx="2844900" cy="365100"/>
          </a:xfrm>
          <a:prstGeom prst="rect">
            <a:avLst/>
          </a:prstGeom>
          <a:noFill/>
          <a:ln>
            <a:noFill/>
          </a:ln>
        </p:spPr>
        <p:txBody>
          <a:bodyPr spcFirstLastPara="1" wrap="square" lIns="91425" tIns="45700" rIns="91425" bIns="45700" anchor="ctr" anchorCtr="0">
            <a:noAutofit/>
          </a:bodyPr>
          <a:lstStyle>
            <a:lvl1pPr lvl="0" algn="r"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258" name="Google Shape;258;p39"/>
          <p:cNvSpPr txBox="1">
            <a:spLocks noGrp="1"/>
          </p:cNvSpPr>
          <p:nvPr>
            <p:ph type="ftr" idx="11"/>
          </p:nvPr>
        </p:nvSpPr>
        <p:spPr>
          <a:xfrm>
            <a:off x="581192" y="6423914"/>
            <a:ext cx="6917100" cy="365100"/>
          </a:xfrm>
          <a:prstGeom prst="rect">
            <a:avLst/>
          </a:prstGeom>
          <a:noFill/>
          <a:ln>
            <a:noFill/>
          </a:ln>
        </p:spPr>
        <p:txBody>
          <a:bodyPr spcFirstLastPara="1" wrap="square" lIns="91425" tIns="45700" rIns="91425" bIns="45700" anchor="ctr" anchorCtr="0">
            <a:noAutofit/>
          </a:bodyPr>
          <a:lstStyle>
            <a:lvl1pPr lvl="0" algn="l"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259" name="Google Shape;259;p39"/>
          <p:cNvSpPr txBox="1">
            <a:spLocks noGrp="1"/>
          </p:cNvSpPr>
          <p:nvPr>
            <p:ph type="sldNum" idx="12"/>
          </p:nvPr>
        </p:nvSpPr>
        <p:spPr>
          <a:xfrm>
            <a:off x="10558300" y="6423914"/>
            <a:ext cx="1052400" cy="365100"/>
          </a:xfrm>
          <a:prstGeom prst="rect">
            <a:avLst/>
          </a:prstGeom>
          <a:noFill/>
          <a:ln>
            <a:noFill/>
          </a:ln>
        </p:spPr>
        <p:txBody>
          <a:bodyPr spcFirstLastPara="1" wrap="square" lIns="91425" tIns="45700" rIns="91425" bIns="45700"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de-DE"/>
              <a:t>‹Nr.›</a:t>
            </a:fld>
            <a:endParaRPr/>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matchingName="Inhalt mit Beschriftung" type="objTx">
  <p:cSld name="OBJECT_WITH_CAPTION_TEXT">
    <p:spTree>
      <p:nvGrpSpPr>
        <p:cNvPr id="1" name="Shape 260"/>
        <p:cNvGrpSpPr/>
        <p:nvPr/>
      </p:nvGrpSpPr>
      <p:grpSpPr>
        <a:xfrm>
          <a:off x="0" y="0"/>
          <a:ext cx="0" cy="0"/>
          <a:chOff x="0" y="0"/>
          <a:chExt cx="0" cy="0"/>
        </a:xfrm>
      </p:grpSpPr>
      <p:sp>
        <p:nvSpPr>
          <p:cNvPr id="261" name="Google Shape;261;p40"/>
          <p:cNvSpPr/>
          <p:nvPr/>
        </p:nvSpPr>
        <p:spPr>
          <a:xfrm>
            <a:off x="447817" y="601200"/>
            <a:ext cx="3682800" cy="5815500"/>
          </a:xfrm>
          <a:prstGeom prst="rect">
            <a:avLst/>
          </a:prstGeom>
          <a:solidFill>
            <a:srgbClr val="46535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 name="Google Shape;262;p40"/>
          <p:cNvSpPr txBox="1">
            <a:spLocks noGrp="1"/>
          </p:cNvSpPr>
          <p:nvPr>
            <p:ph type="title"/>
          </p:nvPr>
        </p:nvSpPr>
        <p:spPr>
          <a:xfrm>
            <a:off x="767857" y="933450"/>
            <a:ext cx="3031800" cy="1722300"/>
          </a:xfrm>
          <a:prstGeom prst="rect">
            <a:avLst/>
          </a:prstGeom>
          <a:noFill/>
          <a:ln>
            <a:noFill/>
          </a:ln>
        </p:spPr>
        <p:txBody>
          <a:bodyPr spcFirstLastPara="1" wrap="square" lIns="91425" tIns="45700" rIns="91425" bIns="45700" anchor="b" anchorCtr="0">
            <a:normAutofit/>
          </a:bodyPr>
          <a:lstStyle>
            <a:lvl1pPr lvl="0" algn="l" rtl="0">
              <a:spcBef>
                <a:spcPts val="0"/>
              </a:spcBef>
              <a:spcAft>
                <a:spcPts val="0"/>
              </a:spcAft>
              <a:buClr>
                <a:srgbClr val="FFFFFF"/>
              </a:buClr>
              <a:buSzPts val="2400"/>
              <a:buFont typeface="Gill Sans"/>
              <a:buNone/>
              <a:defRPr sz="2400" b="0">
                <a:solidFill>
                  <a:srgbClr val="FFFFFF"/>
                </a:solidFill>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263" name="Google Shape;263;p40"/>
          <p:cNvSpPr txBox="1">
            <a:spLocks noGrp="1"/>
          </p:cNvSpPr>
          <p:nvPr>
            <p:ph type="body" idx="1"/>
          </p:nvPr>
        </p:nvSpPr>
        <p:spPr>
          <a:xfrm>
            <a:off x="4900928" y="1179829"/>
            <a:ext cx="6651000" cy="4658100"/>
          </a:xfrm>
          <a:prstGeom prst="rect">
            <a:avLst/>
          </a:prstGeom>
          <a:noFill/>
          <a:ln>
            <a:noFill/>
          </a:ln>
        </p:spPr>
        <p:txBody>
          <a:bodyPr spcFirstLastPara="1" wrap="square" lIns="91425" tIns="45700" rIns="91425" bIns="45700" anchor="ctr" anchorCtr="0">
            <a:normAutofit/>
          </a:bodyPr>
          <a:lstStyle>
            <a:lvl1pPr marL="457200" lvl="0" indent="-345440" algn="l" rtl="0">
              <a:spcBef>
                <a:spcPts val="400"/>
              </a:spcBef>
              <a:spcAft>
                <a:spcPts val="0"/>
              </a:spcAft>
              <a:buSzPts val="1840"/>
              <a:buChar char="◼"/>
              <a:defRPr sz="2000">
                <a:solidFill>
                  <a:schemeClr val="dk2"/>
                </a:solidFill>
              </a:defRPr>
            </a:lvl1pPr>
            <a:lvl2pPr marL="914400" lvl="1" indent="-333756" algn="l" rtl="0">
              <a:spcBef>
                <a:spcPts val="600"/>
              </a:spcBef>
              <a:spcAft>
                <a:spcPts val="0"/>
              </a:spcAft>
              <a:buSzPts val="1656"/>
              <a:buChar char="◼"/>
              <a:defRPr sz="1800">
                <a:solidFill>
                  <a:schemeClr val="dk2"/>
                </a:solidFill>
              </a:defRPr>
            </a:lvl2pPr>
            <a:lvl3pPr marL="1371600" lvl="2" indent="-322072" algn="l" rtl="0">
              <a:spcBef>
                <a:spcPts val="600"/>
              </a:spcBef>
              <a:spcAft>
                <a:spcPts val="0"/>
              </a:spcAft>
              <a:buSzPts val="1472"/>
              <a:buChar char="◼"/>
              <a:defRPr sz="1600">
                <a:solidFill>
                  <a:schemeClr val="dk2"/>
                </a:solidFill>
              </a:defRPr>
            </a:lvl3pPr>
            <a:lvl4pPr marL="1828800" lvl="3" indent="-310388" algn="l" rtl="0">
              <a:spcBef>
                <a:spcPts val="600"/>
              </a:spcBef>
              <a:spcAft>
                <a:spcPts val="0"/>
              </a:spcAft>
              <a:buSzPts val="1288"/>
              <a:buChar char="◼"/>
              <a:defRPr sz="1400">
                <a:solidFill>
                  <a:schemeClr val="dk2"/>
                </a:solidFill>
              </a:defRPr>
            </a:lvl4pPr>
            <a:lvl5pPr marL="2286000" lvl="4" indent="-310388" algn="l" rtl="0">
              <a:spcBef>
                <a:spcPts val="600"/>
              </a:spcBef>
              <a:spcAft>
                <a:spcPts val="0"/>
              </a:spcAft>
              <a:buSzPts val="1288"/>
              <a:buChar char="◼"/>
              <a:defRPr sz="1400">
                <a:solidFill>
                  <a:schemeClr val="dk2"/>
                </a:solidFill>
              </a:defRPr>
            </a:lvl5pPr>
            <a:lvl6pPr marL="2743200" lvl="5" indent="-310388" algn="l" rtl="0">
              <a:spcBef>
                <a:spcPts val="600"/>
              </a:spcBef>
              <a:spcAft>
                <a:spcPts val="0"/>
              </a:spcAft>
              <a:buSzPts val="1288"/>
              <a:buChar char="◼"/>
              <a:defRPr sz="1400">
                <a:solidFill>
                  <a:schemeClr val="dk2"/>
                </a:solidFill>
              </a:defRPr>
            </a:lvl6pPr>
            <a:lvl7pPr marL="3200400" lvl="6" indent="-310388" algn="l" rtl="0">
              <a:spcBef>
                <a:spcPts val="600"/>
              </a:spcBef>
              <a:spcAft>
                <a:spcPts val="0"/>
              </a:spcAft>
              <a:buSzPts val="1288"/>
              <a:buChar char="◼"/>
              <a:defRPr sz="1400">
                <a:solidFill>
                  <a:schemeClr val="dk2"/>
                </a:solidFill>
              </a:defRPr>
            </a:lvl7pPr>
            <a:lvl8pPr marL="3657600" lvl="7" indent="-310388" algn="l" rtl="0">
              <a:spcBef>
                <a:spcPts val="600"/>
              </a:spcBef>
              <a:spcAft>
                <a:spcPts val="0"/>
              </a:spcAft>
              <a:buSzPts val="1288"/>
              <a:buChar char="◼"/>
              <a:defRPr sz="1400">
                <a:solidFill>
                  <a:schemeClr val="dk2"/>
                </a:solidFill>
              </a:defRPr>
            </a:lvl8pPr>
            <a:lvl9pPr marL="4114800" lvl="8" indent="-310388" algn="l" rtl="0">
              <a:spcBef>
                <a:spcPts val="600"/>
              </a:spcBef>
              <a:spcAft>
                <a:spcPts val="600"/>
              </a:spcAft>
              <a:buSzPts val="1288"/>
              <a:buChar char="◼"/>
              <a:defRPr sz="1400">
                <a:solidFill>
                  <a:schemeClr val="dk2"/>
                </a:solidFill>
              </a:defRPr>
            </a:lvl9pPr>
          </a:lstStyle>
          <a:p>
            <a:endParaRPr/>
          </a:p>
        </p:txBody>
      </p:sp>
      <p:sp>
        <p:nvSpPr>
          <p:cNvPr id="264" name="Google Shape;264;p40"/>
          <p:cNvSpPr txBox="1">
            <a:spLocks noGrp="1"/>
          </p:cNvSpPr>
          <p:nvPr>
            <p:ph type="body" idx="2"/>
          </p:nvPr>
        </p:nvSpPr>
        <p:spPr>
          <a:xfrm>
            <a:off x="767857" y="2836654"/>
            <a:ext cx="3031800" cy="3001500"/>
          </a:xfrm>
          <a:prstGeom prst="rect">
            <a:avLst/>
          </a:prstGeom>
          <a:noFill/>
          <a:ln>
            <a:noFill/>
          </a:ln>
        </p:spPr>
        <p:txBody>
          <a:bodyPr spcFirstLastPara="1" wrap="square" lIns="91425" tIns="45700" rIns="91425" bIns="45700" anchor="t" anchorCtr="0">
            <a:normAutofit/>
          </a:bodyPr>
          <a:lstStyle>
            <a:lvl1pPr marL="457200" lvl="0" indent="-228600" algn="l" rtl="0">
              <a:spcBef>
                <a:spcPts val="320"/>
              </a:spcBef>
              <a:spcAft>
                <a:spcPts val="0"/>
              </a:spcAft>
              <a:buSzPts val="1472"/>
              <a:buNone/>
              <a:defRPr sz="1600">
                <a:solidFill>
                  <a:srgbClr val="FFFFFF"/>
                </a:solidFill>
              </a:defRPr>
            </a:lvl1pPr>
            <a:lvl2pPr marL="914400" lvl="1" indent="-228600" algn="l" rtl="0">
              <a:spcBef>
                <a:spcPts val="600"/>
              </a:spcBef>
              <a:spcAft>
                <a:spcPts val="0"/>
              </a:spcAft>
              <a:buSzPts val="1012"/>
              <a:buNone/>
              <a:defRPr sz="1100"/>
            </a:lvl2pPr>
            <a:lvl3pPr marL="1371600" lvl="2" indent="-228600" algn="l" rtl="0">
              <a:spcBef>
                <a:spcPts val="600"/>
              </a:spcBef>
              <a:spcAft>
                <a:spcPts val="0"/>
              </a:spcAft>
              <a:buSzPts val="920"/>
              <a:buNone/>
              <a:defRPr sz="1000"/>
            </a:lvl3pPr>
            <a:lvl4pPr marL="1828800" lvl="3" indent="-228600" algn="l" rtl="0">
              <a:spcBef>
                <a:spcPts val="600"/>
              </a:spcBef>
              <a:spcAft>
                <a:spcPts val="0"/>
              </a:spcAft>
              <a:buSzPts val="828"/>
              <a:buNone/>
              <a:defRPr sz="900"/>
            </a:lvl4pPr>
            <a:lvl5pPr marL="2286000" lvl="4" indent="-228600" algn="l" rtl="0">
              <a:spcBef>
                <a:spcPts val="600"/>
              </a:spcBef>
              <a:spcAft>
                <a:spcPts val="0"/>
              </a:spcAft>
              <a:buSzPts val="828"/>
              <a:buNone/>
              <a:defRPr sz="900"/>
            </a:lvl5pPr>
            <a:lvl6pPr marL="2743200" lvl="5" indent="-228600" algn="l" rtl="0">
              <a:spcBef>
                <a:spcPts val="600"/>
              </a:spcBef>
              <a:spcAft>
                <a:spcPts val="0"/>
              </a:spcAft>
              <a:buSzPts val="828"/>
              <a:buNone/>
              <a:defRPr sz="900"/>
            </a:lvl6pPr>
            <a:lvl7pPr marL="3200400" lvl="6" indent="-228600" algn="l" rtl="0">
              <a:spcBef>
                <a:spcPts val="600"/>
              </a:spcBef>
              <a:spcAft>
                <a:spcPts val="0"/>
              </a:spcAft>
              <a:buSzPts val="828"/>
              <a:buNone/>
              <a:defRPr sz="900"/>
            </a:lvl7pPr>
            <a:lvl8pPr marL="3657600" lvl="7" indent="-228600" algn="l" rtl="0">
              <a:spcBef>
                <a:spcPts val="600"/>
              </a:spcBef>
              <a:spcAft>
                <a:spcPts val="0"/>
              </a:spcAft>
              <a:buSzPts val="828"/>
              <a:buNone/>
              <a:defRPr sz="900"/>
            </a:lvl8pPr>
            <a:lvl9pPr marL="4114800" lvl="8" indent="-228600" algn="l" rtl="0">
              <a:spcBef>
                <a:spcPts val="600"/>
              </a:spcBef>
              <a:spcAft>
                <a:spcPts val="600"/>
              </a:spcAft>
              <a:buSzPts val="828"/>
              <a:buNone/>
              <a:defRPr sz="900"/>
            </a:lvl9pPr>
          </a:lstStyle>
          <a:p>
            <a:endParaRPr/>
          </a:p>
        </p:txBody>
      </p:sp>
      <p:sp>
        <p:nvSpPr>
          <p:cNvPr id="265" name="Google Shape;265;p40"/>
          <p:cNvSpPr txBox="1">
            <a:spLocks noGrp="1"/>
          </p:cNvSpPr>
          <p:nvPr>
            <p:ph type="dt" idx="10"/>
          </p:nvPr>
        </p:nvSpPr>
        <p:spPr>
          <a:xfrm>
            <a:off x="7605951" y="6456916"/>
            <a:ext cx="2844900" cy="365100"/>
          </a:xfrm>
          <a:prstGeom prst="rect">
            <a:avLst/>
          </a:prstGeom>
          <a:noFill/>
          <a:ln>
            <a:noFill/>
          </a:ln>
        </p:spPr>
        <p:txBody>
          <a:bodyPr spcFirstLastPara="1" wrap="square" lIns="91425" tIns="45700" rIns="91425" bIns="45700" anchor="ctr" anchorCtr="0">
            <a:noAutofit/>
          </a:bodyPr>
          <a:lstStyle>
            <a:lvl1pPr lvl="0" algn="r"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266" name="Google Shape;266;p40"/>
          <p:cNvSpPr txBox="1">
            <a:spLocks noGrp="1"/>
          </p:cNvSpPr>
          <p:nvPr>
            <p:ph type="ftr" idx="11"/>
          </p:nvPr>
        </p:nvSpPr>
        <p:spPr>
          <a:xfrm>
            <a:off x="581192" y="6452590"/>
            <a:ext cx="6917100" cy="365100"/>
          </a:xfrm>
          <a:prstGeom prst="rect">
            <a:avLst/>
          </a:prstGeom>
          <a:noFill/>
          <a:ln>
            <a:noFill/>
          </a:ln>
        </p:spPr>
        <p:txBody>
          <a:bodyPr spcFirstLastPara="1" wrap="square" lIns="91425" tIns="45700" rIns="91425" bIns="45700" anchor="ctr" anchorCtr="0">
            <a:noAutofit/>
          </a:bodyPr>
          <a:lstStyle>
            <a:lvl1pPr lvl="0" algn="l"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267" name="Google Shape;267;p40"/>
          <p:cNvSpPr txBox="1">
            <a:spLocks noGrp="1"/>
          </p:cNvSpPr>
          <p:nvPr>
            <p:ph type="sldNum" idx="12"/>
          </p:nvPr>
        </p:nvSpPr>
        <p:spPr>
          <a:xfrm>
            <a:off x="10558300" y="6456916"/>
            <a:ext cx="1052400" cy="365100"/>
          </a:xfrm>
          <a:prstGeom prst="rect">
            <a:avLst/>
          </a:prstGeom>
          <a:noFill/>
          <a:ln>
            <a:noFill/>
          </a:ln>
        </p:spPr>
        <p:txBody>
          <a:bodyPr spcFirstLastPara="1" wrap="square" lIns="91425" tIns="45700" rIns="91425" bIns="45700"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de-DE"/>
              <a:t>‹Nr.›</a:t>
            </a:fld>
            <a:endParaRPr/>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matchingName="1_Inhalt mit Beschriftung">
  <p:cSld name="1_Inhalt mit Beschriftung">
    <p:bg>
      <p:bgPr>
        <a:solidFill>
          <a:schemeClr val="lt2"/>
        </a:solidFill>
        <a:effectLst/>
      </p:bgPr>
    </p:bg>
    <p:spTree>
      <p:nvGrpSpPr>
        <p:cNvPr id="1" name="Shape 268"/>
        <p:cNvGrpSpPr/>
        <p:nvPr/>
      </p:nvGrpSpPr>
      <p:grpSpPr>
        <a:xfrm>
          <a:off x="0" y="0"/>
          <a:ext cx="0" cy="0"/>
          <a:chOff x="0" y="0"/>
          <a:chExt cx="0" cy="0"/>
        </a:xfrm>
      </p:grpSpPr>
      <p:sp>
        <p:nvSpPr>
          <p:cNvPr id="269" name="Google Shape;269;p41"/>
          <p:cNvSpPr>
            <a:spLocks noGrp="1"/>
          </p:cNvSpPr>
          <p:nvPr>
            <p:ph type="pic" idx="2"/>
          </p:nvPr>
        </p:nvSpPr>
        <p:spPr>
          <a:xfrm>
            <a:off x="8622917" y="3322281"/>
            <a:ext cx="3367800" cy="3367800"/>
          </a:xfrm>
          <a:prstGeom prst="rect">
            <a:avLst/>
          </a:prstGeom>
          <a:noFill/>
          <a:ln>
            <a:noFill/>
          </a:ln>
        </p:spPr>
      </p:sp>
      <p:sp>
        <p:nvSpPr>
          <p:cNvPr id="270" name="Google Shape;270;p41"/>
          <p:cNvSpPr txBox="1">
            <a:spLocks noGrp="1"/>
          </p:cNvSpPr>
          <p:nvPr>
            <p:ph type="body" idx="1"/>
          </p:nvPr>
        </p:nvSpPr>
        <p:spPr>
          <a:xfrm>
            <a:off x="4900928" y="1179829"/>
            <a:ext cx="6651000" cy="4658100"/>
          </a:xfrm>
          <a:prstGeom prst="rect">
            <a:avLst/>
          </a:prstGeom>
          <a:noFill/>
          <a:ln>
            <a:noFill/>
          </a:ln>
        </p:spPr>
        <p:txBody>
          <a:bodyPr spcFirstLastPara="1" wrap="square" lIns="91425" tIns="45700" rIns="91425" bIns="45700" anchor="ctr" anchorCtr="0">
            <a:normAutofit/>
          </a:bodyPr>
          <a:lstStyle>
            <a:lvl1pPr marL="457200" lvl="0" indent="-345440" algn="l" rtl="0">
              <a:spcBef>
                <a:spcPts val="400"/>
              </a:spcBef>
              <a:spcAft>
                <a:spcPts val="0"/>
              </a:spcAft>
              <a:buSzPts val="1840"/>
              <a:buChar char="◼"/>
              <a:defRPr sz="2000">
                <a:solidFill>
                  <a:schemeClr val="dk2"/>
                </a:solidFill>
              </a:defRPr>
            </a:lvl1pPr>
            <a:lvl2pPr marL="914400" lvl="1" indent="-333756" algn="l" rtl="0">
              <a:spcBef>
                <a:spcPts val="600"/>
              </a:spcBef>
              <a:spcAft>
                <a:spcPts val="0"/>
              </a:spcAft>
              <a:buSzPts val="1656"/>
              <a:buChar char="◼"/>
              <a:defRPr sz="1800">
                <a:solidFill>
                  <a:schemeClr val="dk2"/>
                </a:solidFill>
              </a:defRPr>
            </a:lvl2pPr>
            <a:lvl3pPr marL="1371600" lvl="2" indent="-322072" algn="l" rtl="0">
              <a:spcBef>
                <a:spcPts val="600"/>
              </a:spcBef>
              <a:spcAft>
                <a:spcPts val="0"/>
              </a:spcAft>
              <a:buSzPts val="1472"/>
              <a:buChar char="◼"/>
              <a:defRPr sz="1600">
                <a:solidFill>
                  <a:schemeClr val="dk2"/>
                </a:solidFill>
              </a:defRPr>
            </a:lvl3pPr>
            <a:lvl4pPr marL="1828800" lvl="3" indent="-310388" algn="l" rtl="0">
              <a:spcBef>
                <a:spcPts val="600"/>
              </a:spcBef>
              <a:spcAft>
                <a:spcPts val="0"/>
              </a:spcAft>
              <a:buSzPts val="1288"/>
              <a:buChar char="◼"/>
              <a:defRPr sz="1400">
                <a:solidFill>
                  <a:schemeClr val="dk2"/>
                </a:solidFill>
              </a:defRPr>
            </a:lvl4pPr>
            <a:lvl5pPr marL="2286000" lvl="4" indent="-310388" algn="l" rtl="0">
              <a:spcBef>
                <a:spcPts val="600"/>
              </a:spcBef>
              <a:spcAft>
                <a:spcPts val="0"/>
              </a:spcAft>
              <a:buSzPts val="1288"/>
              <a:buChar char="◼"/>
              <a:defRPr sz="1400">
                <a:solidFill>
                  <a:schemeClr val="dk2"/>
                </a:solidFill>
              </a:defRPr>
            </a:lvl5pPr>
            <a:lvl6pPr marL="2743200" lvl="5" indent="-310388" algn="l" rtl="0">
              <a:spcBef>
                <a:spcPts val="600"/>
              </a:spcBef>
              <a:spcAft>
                <a:spcPts val="0"/>
              </a:spcAft>
              <a:buSzPts val="1288"/>
              <a:buChar char="◼"/>
              <a:defRPr sz="1400">
                <a:solidFill>
                  <a:schemeClr val="dk2"/>
                </a:solidFill>
              </a:defRPr>
            </a:lvl6pPr>
            <a:lvl7pPr marL="3200400" lvl="6" indent="-310388" algn="l" rtl="0">
              <a:spcBef>
                <a:spcPts val="600"/>
              </a:spcBef>
              <a:spcAft>
                <a:spcPts val="0"/>
              </a:spcAft>
              <a:buSzPts val="1288"/>
              <a:buChar char="◼"/>
              <a:defRPr sz="1400">
                <a:solidFill>
                  <a:schemeClr val="dk2"/>
                </a:solidFill>
              </a:defRPr>
            </a:lvl7pPr>
            <a:lvl8pPr marL="3657600" lvl="7" indent="-310388" algn="l" rtl="0">
              <a:spcBef>
                <a:spcPts val="600"/>
              </a:spcBef>
              <a:spcAft>
                <a:spcPts val="0"/>
              </a:spcAft>
              <a:buSzPts val="1288"/>
              <a:buChar char="◼"/>
              <a:defRPr sz="1400">
                <a:solidFill>
                  <a:schemeClr val="dk2"/>
                </a:solidFill>
              </a:defRPr>
            </a:lvl8pPr>
            <a:lvl9pPr marL="4114800" lvl="8" indent="-310388" algn="l" rtl="0">
              <a:spcBef>
                <a:spcPts val="600"/>
              </a:spcBef>
              <a:spcAft>
                <a:spcPts val="600"/>
              </a:spcAft>
              <a:buSzPts val="1288"/>
              <a:buChar char="◼"/>
              <a:defRPr sz="1400">
                <a:solidFill>
                  <a:schemeClr val="dk2"/>
                </a:solidFill>
              </a:defRPr>
            </a:lvl9pPr>
          </a:lstStyle>
          <a:p>
            <a:endParaRPr/>
          </a:p>
        </p:txBody>
      </p:sp>
      <p:sp>
        <p:nvSpPr>
          <p:cNvPr id="271" name="Google Shape;271;p41"/>
          <p:cNvSpPr/>
          <p:nvPr/>
        </p:nvSpPr>
        <p:spPr>
          <a:xfrm>
            <a:off x="447817" y="601200"/>
            <a:ext cx="3682800" cy="5815500"/>
          </a:xfrm>
          <a:prstGeom prst="rect">
            <a:avLst/>
          </a:prstGeom>
          <a:solidFill>
            <a:srgbClr val="46535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 name="Google Shape;272;p41"/>
          <p:cNvSpPr>
            <a:spLocks noGrp="1"/>
          </p:cNvSpPr>
          <p:nvPr>
            <p:ph type="pic" idx="3"/>
          </p:nvPr>
        </p:nvSpPr>
        <p:spPr>
          <a:xfrm>
            <a:off x="768350" y="2312987"/>
            <a:ext cx="731400" cy="731400"/>
          </a:xfrm>
          <a:prstGeom prst="rect">
            <a:avLst/>
          </a:prstGeom>
          <a:noFill/>
          <a:ln>
            <a:noFill/>
          </a:ln>
        </p:spPr>
      </p:sp>
      <p:sp>
        <p:nvSpPr>
          <p:cNvPr id="273" name="Google Shape;273;p41"/>
          <p:cNvSpPr txBox="1">
            <a:spLocks noGrp="1"/>
          </p:cNvSpPr>
          <p:nvPr>
            <p:ph type="title"/>
          </p:nvPr>
        </p:nvSpPr>
        <p:spPr>
          <a:xfrm>
            <a:off x="767857" y="2647728"/>
            <a:ext cx="3031800" cy="1722300"/>
          </a:xfrm>
          <a:prstGeom prst="rect">
            <a:avLst/>
          </a:prstGeom>
          <a:noFill/>
          <a:ln>
            <a:noFill/>
          </a:ln>
        </p:spPr>
        <p:txBody>
          <a:bodyPr spcFirstLastPara="1" wrap="square" lIns="91425" tIns="45700" rIns="91425" bIns="45700" anchor="ctr" anchorCtr="0">
            <a:normAutofit/>
          </a:bodyPr>
          <a:lstStyle>
            <a:lvl1pPr lvl="0" algn="l" rtl="0">
              <a:spcBef>
                <a:spcPts val="0"/>
              </a:spcBef>
              <a:spcAft>
                <a:spcPts val="0"/>
              </a:spcAft>
              <a:buClr>
                <a:srgbClr val="FFFFFF"/>
              </a:buClr>
              <a:buSzPts val="2400"/>
              <a:buFont typeface="Gill Sans"/>
              <a:buNone/>
              <a:defRPr sz="2400" b="0">
                <a:solidFill>
                  <a:srgbClr val="FFFFFF"/>
                </a:solidFill>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274" name="Google Shape;274;p41"/>
          <p:cNvSpPr txBox="1">
            <a:spLocks noGrp="1"/>
          </p:cNvSpPr>
          <p:nvPr>
            <p:ph type="dt" idx="10"/>
          </p:nvPr>
        </p:nvSpPr>
        <p:spPr>
          <a:xfrm>
            <a:off x="7605951" y="6456916"/>
            <a:ext cx="2844900" cy="365100"/>
          </a:xfrm>
          <a:prstGeom prst="rect">
            <a:avLst/>
          </a:prstGeom>
          <a:noFill/>
          <a:ln>
            <a:noFill/>
          </a:ln>
        </p:spPr>
        <p:txBody>
          <a:bodyPr spcFirstLastPara="1" wrap="square" lIns="91425" tIns="45700" rIns="91425" bIns="45700" anchor="ctr" anchorCtr="0">
            <a:noAutofit/>
          </a:bodyPr>
          <a:lstStyle>
            <a:lvl1pPr lvl="0" algn="r"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275" name="Google Shape;275;p41"/>
          <p:cNvSpPr txBox="1">
            <a:spLocks noGrp="1"/>
          </p:cNvSpPr>
          <p:nvPr>
            <p:ph type="ftr" idx="11"/>
          </p:nvPr>
        </p:nvSpPr>
        <p:spPr>
          <a:xfrm>
            <a:off x="581192" y="6452590"/>
            <a:ext cx="6917100" cy="365100"/>
          </a:xfrm>
          <a:prstGeom prst="rect">
            <a:avLst/>
          </a:prstGeom>
          <a:noFill/>
          <a:ln>
            <a:noFill/>
          </a:ln>
        </p:spPr>
        <p:txBody>
          <a:bodyPr spcFirstLastPara="1" wrap="square" lIns="91425" tIns="45700" rIns="91425" bIns="45700" anchor="ctr" anchorCtr="0">
            <a:noAutofit/>
          </a:bodyPr>
          <a:lstStyle>
            <a:lvl1pPr lvl="0" algn="l"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276" name="Google Shape;276;p41"/>
          <p:cNvSpPr txBox="1">
            <a:spLocks noGrp="1"/>
          </p:cNvSpPr>
          <p:nvPr>
            <p:ph type="sldNum" idx="12"/>
          </p:nvPr>
        </p:nvSpPr>
        <p:spPr>
          <a:xfrm>
            <a:off x="10558300" y="6456916"/>
            <a:ext cx="1052400" cy="365100"/>
          </a:xfrm>
          <a:prstGeom prst="rect">
            <a:avLst/>
          </a:prstGeom>
          <a:noFill/>
          <a:ln>
            <a:noFill/>
          </a:ln>
        </p:spPr>
        <p:txBody>
          <a:bodyPr spcFirstLastPara="1" wrap="square" lIns="91425" tIns="45700" rIns="91425" bIns="45700"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de-DE"/>
              <a:t>‹Nr.›</a:t>
            </a:fld>
            <a:endParaRPr/>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matchingName="3_Inhalt mit Beschriftung">
  <p:cSld name="3_Inhalt mit Beschriftung">
    <p:spTree>
      <p:nvGrpSpPr>
        <p:cNvPr id="1" name="Shape 277"/>
        <p:cNvGrpSpPr/>
        <p:nvPr/>
      </p:nvGrpSpPr>
      <p:grpSpPr>
        <a:xfrm>
          <a:off x="0" y="0"/>
          <a:ext cx="0" cy="0"/>
          <a:chOff x="0" y="0"/>
          <a:chExt cx="0" cy="0"/>
        </a:xfrm>
      </p:grpSpPr>
      <p:sp>
        <p:nvSpPr>
          <p:cNvPr id="278" name="Google Shape;278;p42"/>
          <p:cNvSpPr/>
          <p:nvPr/>
        </p:nvSpPr>
        <p:spPr>
          <a:xfrm>
            <a:off x="1" y="0"/>
            <a:ext cx="12192000" cy="6858000"/>
          </a:xfrm>
          <a:prstGeom prst="rect">
            <a:avLst/>
          </a:prstGeom>
          <a:solidFill>
            <a:srgbClr val="46535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 name="Google Shape;279;p42"/>
          <p:cNvSpPr txBox="1">
            <a:spLocks noGrp="1"/>
          </p:cNvSpPr>
          <p:nvPr>
            <p:ph type="title"/>
          </p:nvPr>
        </p:nvSpPr>
        <p:spPr>
          <a:xfrm>
            <a:off x="767857" y="2647728"/>
            <a:ext cx="3031800" cy="1722300"/>
          </a:xfrm>
          <a:prstGeom prst="rect">
            <a:avLst/>
          </a:prstGeom>
          <a:noFill/>
          <a:ln>
            <a:noFill/>
          </a:ln>
        </p:spPr>
        <p:txBody>
          <a:bodyPr spcFirstLastPara="1" wrap="square" lIns="91425" tIns="45700" rIns="91425" bIns="45700" anchor="ctr" anchorCtr="0">
            <a:normAutofit/>
          </a:bodyPr>
          <a:lstStyle>
            <a:lvl1pPr lvl="0" algn="l" rtl="0">
              <a:spcBef>
                <a:spcPts val="0"/>
              </a:spcBef>
              <a:spcAft>
                <a:spcPts val="0"/>
              </a:spcAft>
              <a:buClr>
                <a:srgbClr val="FFFFFF"/>
              </a:buClr>
              <a:buSzPts val="2400"/>
              <a:buFont typeface="Gill Sans"/>
              <a:buNone/>
              <a:defRPr sz="2400" b="0">
                <a:solidFill>
                  <a:srgbClr val="FFFFFF"/>
                </a:solidFill>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280" name="Google Shape;280;p42"/>
          <p:cNvSpPr txBox="1">
            <a:spLocks noGrp="1"/>
          </p:cNvSpPr>
          <p:nvPr>
            <p:ph type="body" idx="1"/>
          </p:nvPr>
        </p:nvSpPr>
        <p:spPr>
          <a:xfrm>
            <a:off x="4900928" y="1179829"/>
            <a:ext cx="6651000" cy="4658100"/>
          </a:xfrm>
          <a:prstGeom prst="rect">
            <a:avLst/>
          </a:prstGeom>
          <a:noFill/>
          <a:ln>
            <a:noFill/>
          </a:ln>
        </p:spPr>
        <p:txBody>
          <a:bodyPr spcFirstLastPara="1" wrap="square" lIns="91425" tIns="45700" rIns="91425" bIns="45700" anchor="ctr" anchorCtr="0">
            <a:normAutofit/>
          </a:bodyPr>
          <a:lstStyle>
            <a:lvl1pPr marL="457200" lvl="0" indent="-345440" algn="l" rtl="0">
              <a:spcBef>
                <a:spcPts val="400"/>
              </a:spcBef>
              <a:spcAft>
                <a:spcPts val="0"/>
              </a:spcAft>
              <a:buSzPts val="1840"/>
              <a:buChar char="◼"/>
              <a:defRPr sz="2000">
                <a:solidFill>
                  <a:schemeClr val="lt1"/>
                </a:solidFill>
              </a:defRPr>
            </a:lvl1pPr>
            <a:lvl2pPr marL="914400" lvl="1" indent="-333756" algn="l" rtl="0">
              <a:spcBef>
                <a:spcPts val="600"/>
              </a:spcBef>
              <a:spcAft>
                <a:spcPts val="0"/>
              </a:spcAft>
              <a:buSzPts val="1656"/>
              <a:buChar char="◼"/>
              <a:defRPr sz="1800">
                <a:solidFill>
                  <a:schemeClr val="lt1"/>
                </a:solidFill>
              </a:defRPr>
            </a:lvl2pPr>
            <a:lvl3pPr marL="1371600" lvl="2" indent="-322072" algn="l" rtl="0">
              <a:spcBef>
                <a:spcPts val="600"/>
              </a:spcBef>
              <a:spcAft>
                <a:spcPts val="0"/>
              </a:spcAft>
              <a:buSzPts val="1472"/>
              <a:buChar char="◼"/>
              <a:defRPr sz="1600">
                <a:solidFill>
                  <a:schemeClr val="lt1"/>
                </a:solidFill>
              </a:defRPr>
            </a:lvl3pPr>
            <a:lvl4pPr marL="1828800" lvl="3" indent="-310388" algn="l" rtl="0">
              <a:spcBef>
                <a:spcPts val="600"/>
              </a:spcBef>
              <a:spcAft>
                <a:spcPts val="0"/>
              </a:spcAft>
              <a:buSzPts val="1288"/>
              <a:buChar char="◼"/>
              <a:defRPr sz="1400">
                <a:solidFill>
                  <a:schemeClr val="lt1"/>
                </a:solidFill>
              </a:defRPr>
            </a:lvl4pPr>
            <a:lvl5pPr marL="2286000" lvl="4" indent="-310388" algn="l" rtl="0">
              <a:spcBef>
                <a:spcPts val="600"/>
              </a:spcBef>
              <a:spcAft>
                <a:spcPts val="0"/>
              </a:spcAft>
              <a:buSzPts val="1288"/>
              <a:buChar char="◼"/>
              <a:defRPr sz="1400">
                <a:solidFill>
                  <a:schemeClr val="lt1"/>
                </a:solidFill>
              </a:defRPr>
            </a:lvl5pPr>
            <a:lvl6pPr marL="2743200" lvl="5" indent="-310388" algn="l" rtl="0">
              <a:spcBef>
                <a:spcPts val="600"/>
              </a:spcBef>
              <a:spcAft>
                <a:spcPts val="0"/>
              </a:spcAft>
              <a:buSzPts val="1288"/>
              <a:buChar char="◼"/>
              <a:defRPr sz="1400">
                <a:solidFill>
                  <a:schemeClr val="dk2"/>
                </a:solidFill>
              </a:defRPr>
            </a:lvl6pPr>
            <a:lvl7pPr marL="3200400" lvl="6" indent="-310388" algn="l" rtl="0">
              <a:spcBef>
                <a:spcPts val="600"/>
              </a:spcBef>
              <a:spcAft>
                <a:spcPts val="0"/>
              </a:spcAft>
              <a:buSzPts val="1288"/>
              <a:buChar char="◼"/>
              <a:defRPr sz="1400">
                <a:solidFill>
                  <a:schemeClr val="dk2"/>
                </a:solidFill>
              </a:defRPr>
            </a:lvl7pPr>
            <a:lvl8pPr marL="3657600" lvl="7" indent="-310388" algn="l" rtl="0">
              <a:spcBef>
                <a:spcPts val="600"/>
              </a:spcBef>
              <a:spcAft>
                <a:spcPts val="0"/>
              </a:spcAft>
              <a:buSzPts val="1288"/>
              <a:buChar char="◼"/>
              <a:defRPr sz="1400">
                <a:solidFill>
                  <a:schemeClr val="dk2"/>
                </a:solidFill>
              </a:defRPr>
            </a:lvl8pPr>
            <a:lvl9pPr marL="4114800" lvl="8" indent="-310388" algn="l" rtl="0">
              <a:spcBef>
                <a:spcPts val="600"/>
              </a:spcBef>
              <a:spcAft>
                <a:spcPts val="600"/>
              </a:spcAft>
              <a:buSzPts val="1288"/>
              <a:buChar char="◼"/>
              <a:defRPr sz="1400">
                <a:solidFill>
                  <a:schemeClr val="dk2"/>
                </a:solidFill>
              </a:defRPr>
            </a:lvl9pPr>
          </a:lstStyle>
          <a:p>
            <a:endParaRPr/>
          </a:p>
        </p:txBody>
      </p:sp>
      <p:sp>
        <p:nvSpPr>
          <p:cNvPr id="281" name="Google Shape;281;p42"/>
          <p:cNvSpPr txBox="1">
            <a:spLocks noGrp="1"/>
          </p:cNvSpPr>
          <p:nvPr>
            <p:ph type="dt" idx="10"/>
          </p:nvPr>
        </p:nvSpPr>
        <p:spPr>
          <a:xfrm>
            <a:off x="7605951" y="6456916"/>
            <a:ext cx="2844900" cy="365100"/>
          </a:xfrm>
          <a:prstGeom prst="rect">
            <a:avLst/>
          </a:prstGeom>
          <a:noFill/>
          <a:ln>
            <a:noFill/>
          </a:ln>
        </p:spPr>
        <p:txBody>
          <a:bodyPr spcFirstLastPara="1" wrap="square" lIns="91425" tIns="45700" rIns="91425" bIns="45700" anchor="ctr" anchorCtr="0">
            <a:noAutofit/>
          </a:bodyPr>
          <a:lstStyle>
            <a:lvl1pPr lvl="0" algn="r" rtl="0">
              <a:spcBef>
                <a:spcPts val="0"/>
              </a:spcBef>
              <a:spcAft>
                <a:spcPts val="0"/>
              </a:spcAft>
              <a:buSzPts val="1400"/>
              <a:buNone/>
              <a:defRPr>
                <a:solidFill>
                  <a:schemeClr val="lt2"/>
                </a:solidFill>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282" name="Google Shape;282;p42"/>
          <p:cNvSpPr txBox="1">
            <a:spLocks noGrp="1"/>
          </p:cNvSpPr>
          <p:nvPr>
            <p:ph type="ftr" idx="11"/>
          </p:nvPr>
        </p:nvSpPr>
        <p:spPr>
          <a:xfrm>
            <a:off x="581192" y="6452590"/>
            <a:ext cx="6917100" cy="365100"/>
          </a:xfrm>
          <a:prstGeom prst="rect">
            <a:avLst/>
          </a:prstGeom>
          <a:noFill/>
          <a:ln>
            <a:noFill/>
          </a:ln>
        </p:spPr>
        <p:txBody>
          <a:bodyPr spcFirstLastPara="1" wrap="square" lIns="91425" tIns="45700" rIns="91425" bIns="45700" anchor="ctr" anchorCtr="0">
            <a:noAutofit/>
          </a:bodyPr>
          <a:lstStyle>
            <a:lvl1pPr lvl="0" algn="l" rtl="0">
              <a:spcBef>
                <a:spcPts val="0"/>
              </a:spcBef>
              <a:spcAft>
                <a:spcPts val="0"/>
              </a:spcAft>
              <a:buSzPts val="1400"/>
              <a:buNone/>
              <a:defRPr>
                <a:solidFill>
                  <a:schemeClr val="lt2"/>
                </a:solidFill>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283" name="Google Shape;283;p42"/>
          <p:cNvSpPr txBox="1">
            <a:spLocks noGrp="1"/>
          </p:cNvSpPr>
          <p:nvPr>
            <p:ph type="sldNum" idx="12"/>
          </p:nvPr>
        </p:nvSpPr>
        <p:spPr>
          <a:xfrm>
            <a:off x="10558300" y="6456916"/>
            <a:ext cx="1052400" cy="365100"/>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900">
                <a:solidFill>
                  <a:schemeClr val="lt2"/>
                </a:solidFill>
                <a:latin typeface="Gill Sans"/>
                <a:ea typeface="Gill Sans"/>
                <a:cs typeface="Gill Sans"/>
                <a:sym typeface="Gill Sans"/>
              </a:defRPr>
            </a:lvl1pPr>
            <a:lvl2pPr marL="0" marR="0" lvl="1" indent="0" algn="r" rtl="0">
              <a:spcBef>
                <a:spcPts val="0"/>
              </a:spcBef>
              <a:buNone/>
              <a:defRPr sz="900">
                <a:solidFill>
                  <a:schemeClr val="lt2"/>
                </a:solidFill>
                <a:latin typeface="Gill Sans"/>
                <a:ea typeface="Gill Sans"/>
                <a:cs typeface="Gill Sans"/>
                <a:sym typeface="Gill Sans"/>
              </a:defRPr>
            </a:lvl2pPr>
            <a:lvl3pPr marL="0" marR="0" lvl="2" indent="0" algn="r" rtl="0">
              <a:spcBef>
                <a:spcPts val="0"/>
              </a:spcBef>
              <a:buNone/>
              <a:defRPr sz="900">
                <a:solidFill>
                  <a:schemeClr val="lt2"/>
                </a:solidFill>
                <a:latin typeface="Gill Sans"/>
                <a:ea typeface="Gill Sans"/>
                <a:cs typeface="Gill Sans"/>
                <a:sym typeface="Gill Sans"/>
              </a:defRPr>
            </a:lvl3pPr>
            <a:lvl4pPr marL="0" marR="0" lvl="3" indent="0" algn="r" rtl="0">
              <a:spcBef>
                <a:spcPts val="0"/>
              </a:spcBef>
              <a:buNone/>
              <a:defRPr sz="900">
                <a:solidFill>
                  <a:schemeClr val="lt2"/>
                </a:solidFill>
                <a:latin typeface="Gill Sans"/>
                <a:ea typeface="Gill Sans"/>
                <a:cs typeface="Gill Sans"/>
                <a:sym typeface="Gill Sans"/>
              </a:defRPr>
            </a:lvl4pPr>
            <a:lvl5pPr marL="0" marR="0" lvl="4" indent="0" algn="r" rtl="0">
              <a:spcBef>
                <a:spcPts val="0"/>
              </a:spcBef>
              <a:buNone/>
              <a:defRPr sz="900">
                <a:solidFill>
                  <a:schemeClr val="lt2"/>
                </a:solidFill>
                <a:latin typeface="Gill Sans"/>
                <a:ea typeface="Gill Sans"/>
                <a:cs typeface="Gill Sans"/>
                <a:sym typeface="Gill Sans"/>
              </a:defRPr>
            </a:lvl5pPr>
            <a:lvl6pPr marL="0" marR="0" lvl="5" indent="0" algn="r" rtl="0">
              <a:spcBef>
                <a:spcPts val="0"/>
              </a:spcBef>
              <a:buNone/>
              <a:defRPr sz="900">
                <a:solidFill>
                  <a:schemeClr val="lt2"/>
                </a:solidFill>
                <a:latin typeface="Gill Sans"/>
                <a:ea typeface="Gill Sans"/>
                <a:cs typeface="Gill Sans"/>
                <a:sym typeface="Gill Sans"/>
              </a:defRPr>
            </a:lvl6pPr>
            <a:lvl7pPr marL="0" marR="0" lvl="6" indent="0" algn="r" rtl="0">
              <a:spcBef>
                <a:spcPts val="0"/>
              </a:spcBef>
              <a:buNone/>
              <a:defRPr sz="900">
                <a:solidFill>
                  <a:schemeClr val="lt2"/>
                </a:solidFill>
                <a:latin typeface="Gill Sans"/>
                <a:ea typeface="Gill Sans"/>
                <a:cs typeface="Gill Sans"/>
                <a:sym typeface="Gill Sans"/>
              </a:defRPr>
            </a:lvl7pPr>
            <a:lvl8pPr marL="0" marR="0" lvl="7" indent="0" algn="r" rtl="0">
              <a:spcBef>
                <a:spcPts val="0"/>
              </a:spcBef>
              <a:buNone/>
              <a:defRPr sz="900">
                <a:solidFill>
                  <a:schemeClr val="lt2"/>
                </a:solidFill>
                <a:latin typeface="Gill Sans"/>
                <a:ea typeface="Gill Sans"/>
                <a:cs typeface="Gill Sans"/>
                <a:sym typeface="Gill Sans"/>
              </a:defRPr>
            </a:lvl8pPr>
            <a:lvl9pPr marL="0" marR="0" lvl="8" indent="0" algn="r" rtl="0">
              <a:spcBef>
                <a:spcPts val="0"/>
              </a:spcBef>
              <a:buNone/>
              <a:defRPr sz="900">
                <a:solidFill>
                  <a:schemeClr val="lt2"/>
                </a:solidFill>
                <a:latin typeface="Gill Sans"/>
                <a:ea typeface="Gill Sans"/>
                <a:cs typeface="Gill Sans"/>
                <a:sym typeface="Gill Sans"/>
              </a:defRPr>
            </a:lvl9pPr>
          </a:lstStyle>
          <a:p>
            <a:pPr marL="0" lvl="0" indent="0" algn="r" rtl="0">
              <a:spcBef>
                <a:spcPts val="0"/>
              </a:spcBef>
              <a:spcAft>
                <a:spcPts val="0"/>
              </a:spcAft>
              <a:buNone/>
            </a:pPr>
            <a:fld id="{00000000-1234-1234-1234-123412341234}" type="slidenum">
              <a:rPr lang="de-DE"/>
              <a:t>‹Nr.›</a:t>
            </a:fld>
            <a:endParaRPr/>
          </a:p>
        </p:txBody>
      </p:sp>
      <p:sp>
        <p:nvSpPr>
          <p:cNvPr id="284" name="Google Shape;284;p42"/>
          <p:cNvSpPr/>
          <p:nvPr/>
        </p:nvSpPr>
        <p:spPr>
          <a:xfrm rot="5400000">
            <a:off x="1415625" y="3435750"/>
            <a:ext cx="5760600" cy="915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matchingName="Bild mit Beschriftung" type="picTx">
  <p:cSld name="PICTURE_WITH_CAPTION_TEXT">
    <p:spTree>
      <p:nvGrpSpPr>
        <p:cNvPr id="1" name="Shape 285"/>
        <p:cNvGrpSpPr/>
        <p:nvPr/>
      </p:nvGrpSpPr>
      <p:grpSpPr>
        <a:xfrm>
          <a:off x="0" y="0"/>
          <a:ext cx="0" cy="0"/>
          <a:chOff x="0" y="0"/>
          <a:chExt cx="0" cy="0"/>
        </a:xfrm>
      </p:grpSpPr>
      <p:sp>
        <p:nvSpPr>
          <p:cNvPr id="286" name="Google Shape;286;p43"/>
          <p:cNvSpPr txBox="1">
            <a:spLocks noGrp="1"/>
          </p:cNvSpPr>
          <p:nvPr>
            <p:ph type="title"/>
          </p:nvPr>
        </p:nvSpPr>
        <p:spPr>
          <a:xfrm>
            <a:off x="581193" y="4693389"/>
            <a:ext cx="11029500" cy="566700"/>
          </a:xfrm>
          <a:prstGeom prst="rect">
            <a:avLst/>
          </a:prstGeom>
          <a:noFill/>
          <a:ln>
            <a:noFill/>
          </a:ln>
        </p:spPr>
        <p:txBody>
          <a:bodyPr spcFirstLastPara="1" wrap="square" lIns="91425" tIns="45700" rIns="91425" bIns="45700" anchor="b" anchorCtr="0">
            <a:normAutofit/>
          </a:bodyPr>
          <a:lstStyle>
            <a:lvl1pPr lvl="0" algn="l" rtl="0">
              <a:spcBef>
                <a:spcPts val="0"/>
              </a:spcBef>
              <a:spcAft>
                <a:spcPts val="0"/>
              </a:spcAft>
              <a:buClr>
                <a:srgbClr val="3F3F3F"/>
              </a:buClr>
              <a:buSzPts val="2400"/>
              <a:buFont typeface="Gill Sans"/>
              <a:buNone/>
              <a:defRPr sz="2400" b="0">
                <a:solidFill>
                  <a:srgbClr val="3F3F3F"/>
                </a:solidFill>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287" name="Google Shape;287;p43"/>
          <p:cNvSpPr>
            <a:spLocks noGrp="1"/>
          </p:cNvSpPr>
          <p:nvPr>
            <p:ph type="pic" idx="2"/>
          </p:nvPr>
        </p:nvSpPr>
        <p:spPr>
          <a:xfrm>
            <a:off x="447817" y="641350"/>
            <a:ext cx="11290800" cy="3651300"/>
          </a:xfrm>
          <a:prstGeom prst="rect">
            <a:avLst/>
          </a:prstGeom>
          <a:noFill/>
          <a:ln>
            <a:noFill/>
          </a:ln>
        </p:spPr>
      </p:sp>
      <p:sp>
        <p:nvSpPr>
          <p:cNvPr id="288" name="Google Shape;288;p43"/>
          <p:cNvSpPr txBox="1">
            <a:spLocks noGrp="1"/>
          </p:cNvSpPr>
          <p:nvPr>
            <p:ph type="body" idx="1"/>
          </p:nvPr>
        </p:nvSpPr>
        <p:spPr>
          <a:xfrm>
            <a:off x="581192" y="5260127"/>
            <a:ext cx="11029500" cy="998100"/>
          </a:xfrm>
          <a:prstGeom prst="rect">
            <a:avLst/>
          </a:prstGeom>
          <a:noFill/>
          <a:ln>
            <a:noFill/>
          </a:ln>
        </p:spPr>
        <p:txBody>
          <a:bodyPr spcFirstLastPara="1" wrap="square" lIns="91425" tIns="45700" rIns="91425" bIns="45700" anchor="t" anchorCtr="0">
            <a:normAutofit/>
          </a:bodyPr>
          <a:lstStyle>
            <a:lvl1pPr marL="457200" lvl="0" indent="-228600" algn="l" rtl="0">
              <a:spcBef>
                <a:spcPts val="320"/>
              </a:spcBef>
              <a:spcAft>
                <a:spcPts val="0"/>
              </a:spcAft>
              <a:buSzPts val="1472"/>
              <a:buNone/>
              <a:defRPr sz="1600"/>
            </a:lvl1pPr>
            <a:lvl2pPr marL="914400" lvl="1" indent="-228600" algn="l" rtl="0">
              <a:spcBef>
                <a:spcPts val="600"/>
              </a:spcBef>
              <a:spcAft>
                <a:spcPts val="0"/>
              </a:spcAft>
              <a:buSzPts val="1104"/>
              <a:buNone/>
              <a:defRPr sz="1200"/>
            </a:lvl2pPr>
            <a:lvl3pPr marL="1371600" lvl="2" indent="-228600" algn="l" rtl="0">
              <a:spcBef>
                <a:spcPts val="600"/>
              </a:spcBef>
              <a:spcAft>
                <a:spcPts val="0"/>
              </a:spcAft>
              <a:buSzPts val="920"/>
              <a:buNone/>
              <a:defRPr sz="1000"/>
            </a:lvl3pPr>
            <a:lvl4pPr marL="1828800" lvl="3" indent="-228600" algn="l" rtl="0">
              <a:spcBef>
                <a:spcPts val="600"/>
              </a:spcBef>
              <a:spcAft>
                <a:spcPts val="0"/>
              </a:spcAft>
              <a:buSzPts val="828"/>
              <a:buNone/>
              <a:defRPr sz="900"/>
            </a:lvl4pPr>
            <a:lvl5pPr marL="2286000" lvl="4" indent="-228600" algn="l" rtl="0">
              <a:spcBef>
                <a:spcPts val="600"/>
              </a:spcBef>
              <a:spcAft>
                <a:spcPts val="0"/>
              </a:spcAft>
              <a:buSzPts val="828"/>
              <a:buNone/>
              <a:defRPr sz="900"/>
            </a:lvl5pPr>
            <a:lvl6pPr marL="2743200" lvl="5" indent="-228600" algn="l" rtl="0">
              <a:spcBef>
                <a:spcPts val="600"/>
              </a:spcBef>
              <a:spcAft>
                <a:spcPts val="0"/>
              </a:spcAft>
              <a:buSzPts val="828"/>
              <a:buNone/>
              <a:defRPr sz="900"/>
            </a:lvl6pPr>
            <a:lvl7pPr marL="3200400" lvl="6" indent="-228600" algn="l" rtl="0">
              <a:spcBef>
                <a:spcPts val="600"/>
              </a:spcBef>
              <a:spcAft>
                <a:spcPts val="0"/>
              </a:spcAft>
              <a:buSzPts val="828"/>
              <a:buNone/>
              <a:defRPr sz="900"/>
            </a:lvl7pPr>
            <a:lvl8pPr marL="3657600" lvl="7" indent="-228600" algn="l" rtl="0">
              <a:spcBef>
                <a:spcPts val="600"/>
              </a:spcBef>
              <a:spcAft>
                <a:spcPts val="0"/>
              </a:spcAft>
              <a:buSzPts val="828"/>
              <a:buNone/>
              <a:defRPr sz="900"/>
            </a:lvl8pPr>
            <a:lvl9pPr marL="4114800" lvl="8" indent="-228600" algn="l" rtl="0">
              <a:spcBef>
                <a:spcPts val="600"/>
              </a:spcBef>
              <a:spcAft>
                <a:spcPts val="600"/>
              </a:spcAft>
              <a:buSzPts val="828"/>
              <a:buNone/>
              <a:defRPr sz="900"/>
            </a:lvl9pPr>
          </a:lstStyle>
          <a:p>
            <a:endParaRPr/>
          </a:p>
        </p:txBody>
      </p:sp>
      <p:sp>
        <p:nvSpPr>
          <p:cNvPr id="289" name="Google Shape;289;p43"/>
          <p:cNvSpPr txBox="1">
            <a:spLocks noGrp="1"/>
          </p:cNvSpPr>
          <p:nvPr>
            <p:ph type="dt" idx="10"/>
          </p:nvPr>
        </p:nvSpPr>
        <p:spPr>
          <a:xfrm>
            <a:off x="7605951" y="6423914"/>
            <a:ext cx="2844900" cy="365100"/>
          </a:xfrm>
          <a:prstGeom prst="rect">
            <a:avLst/>
          </a:prstGeom>
          <a:noFill/>
          <a:ln>
            <a:noFill/>
          </a:ln>
        </p:spPr>
        <p:txBody>
          <a:bodyPr spcFirstLastPara="1" wrap="square" lIns="91425" tIns="45700" rIns="91425" bIns="45700" anchor="ctr" anchorCtr="0">
            <a:noAutofit/>
          </a:bodyPr>
          <a:lstStyle>
            <a:lvl1pPr lvl="0" algn="r"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290" name="Google Shape;290;p43"/>
          <p:cNvSpPr txBox="1">
            <a:spLocks noGrp="1"/>
          </p:cNvSpPr>
          <p:nvPr>
            <p:ph type="ftr" idx="11"/>
          </p:nvPr>
        </p:nvSpPr>
        <p:spPr>
          <a:xfrm>
            <a:off x="581192" y="6423914"/>
            <a:ext cx="6917100" cy="365100"/>
          </a:xfrm>
          <a:prstGeom prst="rect">
            <a:avLst/>
          </a:prstGeom>
          <a:noFill/>
          <a:ln>
            <a:noFill/>
          </a:ln>
        </p:spPr>
        <p:txBody>
          <a:bodyPr spcFirstLastPara="1" wrap="square" lIns="91425" tIns="45700" rIns="91425" bIns="45700" anchor="ctr" anchorCtr="0">
            <a:noAutofit/>
          </a:bodyPr>
          <a:lstStyle>
            <a:lvl1pPr lvl="0" algn="l"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291" name="Google Shape;291;p43"/>
          <p:cNvSpPr txBox="1">
            <a:spLocks noGrp="1"/>
          </p:cNvSpPr>
          <p:nvPr>
            <p:ph type="sldNum" idx="12"/>
          </p:nvPr>
        </p:nvSpPr>
        <p:spPr>
          <a:xfrm>
            <a:off x="10558300" y="6423914"/>
            <a:ext cx="1052400" cy="365100"/>
          </a:xfrm>
          <a:prstGeom prst="rect">
            <a:avLst/>
          </a:prstGeom>
          <a:noFill/>
          <a:ln>
            <a:noFill/>
          </a:ln>
        </p:spPr>
        <p:txBody>
          <a:bodyPr spcFirstLastPara="1" wrap="square" lIns="91425" tIns="45700" rIns="91425" bIns="45700"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de-DE"/>
              <a:t>‹Nr.›</a:t>
            </a:fld>
            <a:endParaRPr/>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matchingName="Titel und vertikaler Text" type="vertTx">
  <p:cSld name="VERTICAL_TEXT">
    <p:spTree>
      <p:nvGrpSpPr>
        <p:cNvPr id="1" name="Shape 292"/>
        <p:cNvGrpSpPr/>
        <p:nvPr/>
      </p:nvGrpSpPr>
      <p:grpSpPr>
        <a:xfrm>
          <a:off x="0" y="0"/>
          <a:ext cx="0" cy="0"/>
          <a:chOff x="0" y="0"/>
          <a:chExt cx="0" cy="0"/>
        </a:xfrm>
      </p:grpSpPr>
      <p:sp>
        <p:nvSpPr>
          <p:cNvPr id="293" name="Google Shape;293;p44"/>
          <p:cNvSpPr txBox="1">
            <a:spLocks noGrp="1"/>
          </p:cNvSpPr>
          <p:nvPr>
            <p:ph type="title"/>
          </p:nvPr>
        </p:nvSpPr>
        <p:spPr>
          <a:xfrm>
            <a:off x="581192" y="702156"/>
            <a:ext cx="11029500" cy="1013700"/>
          </a:xfrm>
          <a:prstGeom prst="rect">
            <a:avLst/>
          </a:prstGeom>
          <a:noFill/>
          <a:ln>
            <a:noFill/>
          </a:ln>
        </p:spPr>
        <p:txBody>
          <a:bodyPr spcFirstLastPara="1" wrap="square" lIns="91425" tIns="45700" rIns="91425" bIns="45700" anchor="b" anchorCtr="0">
            <a:normAutofit/>
          </a:bodyPr>
          <a:lstStyle>
            <a:lvl1pPr lvl="0" algn="l" rtl="0">
              <a:spcBef>
                <a:spcPts val="0"/>
              </a:spcBef>
              <a:spcAft>
                <a:spcPts val="0"/>
              </a:spcAft>
              <a:buClr>
                <a:srgbClr val="3F3F3F"/>
              </a:buClr>
              <a:buSzPts val="18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294" name="Google Shape;294;p44"/>
          <p:cNvSpPr txBox="1">
            <a:spLocks noGrp="1"/>
          </p:cNvSpPr>
          <p:nvPr>
            <p:ph type="body" idx="1"/>
          </p:nvPr>
        </p:nvSpPr>
        <p:spPr>
          <a:xfrm rot="5400000">
            <a:off x="4270108" y="-1352798"/>
            <a:ext cx="3651900" cy="11029500"/>
          </a:xfrm>
          <a:prstGeom prst="rect">
            <a:avLst/>
          </a:prstGeom>
          <a:noFill/>
          <a:ln>
            <a:noFill/>
          </a:ln>
        </p:spPr>
        <p:txBody>
          <a:bodyPr spcFirstLastPara="1" wrap="square" lIns="91425" tIns="45700" rIns="91425" bIns="45700" anchor="t" anchorCtr="0">
            <a:normAutofit/>
          </a:bodyPr>
          <a:lstStyle>
            <a:lvl1pPr marL="457200" lvl="0" indent="-333756" algn="l" rtl="0">
              <a:spcBef>
                <a:spcPts val="360"/>
              </a:spcBef>
              <a:spcAft>
                <a:spcPts val="0"/>
              </a:spcAft>
              <a:buSzPts val="1656"/>
              <a:buChar char="◼"/>
              <a:defRPr/>
            </a:lvl1pPr>
            <a:lvl2pPr marL="914400" lvl="1" indent="-322072" algn="l" rtl="0">
              <a:spcBef>
                <a:spcPts val="600"/>
              </a:spcBef>
              <a:spcAft>
                <a:spcPts val="0"/>
              </a:spcAft>
              <a:buSzPts val="1472"/>
              <a:buChar char="◼"/>
              <a:defRPr/>
            </a:lvl2pPr>
            <a:lvl3pPr marL="1371600" lvl="2" indent="-310388" algn="l" rtl="0">
              <a:spcBef>
                <a:spcPts val="600"/>
              </a:spcBef>
              <a:spcAft>
                <a:spcPts val="0"/>
              </a:spcAft>
              <a:buSzPts val="1288"/>
              <a:buChar char="◼"/>
              <a:defRPr/>
            </a:lvl3pPr>
            <a:lvl4pPr marL="1828800" lvl="3" indent="-298703" algn="l" rtl="0">
              <a:spcBef>
                <a:spcPts val="600"/>
              </a:spcBef>
              <a:spcAft>
                <a:spcPts val="0"/>
              </a:spcAft>
              <a:buSzPts val="1104"/>
              <a:buChar char="◼"/>
              <a:defRPr/>
            </a:lvl4pPr>
            <a:lvl5pPr marL="2286000" lvl="4" indent="-298704" algn="l" rtl="0">
              <a:spcBef>
                <a:spcPts val="600"/>
              </a:spcBef>
              <a:spcAft>
                <a:spcPts val="0"/>
              </a:spcAft>
              <a:buSzPts val="1104"/>
              <a:buChar char="◼"/>
              <a:defRPr/>
            </a:lvl5pPr>
            <a:lvl6pPr marL="2743200" lvl="5" indent="-333756" algn="l" rtl="0">
              <a:spcBef>
                <a:spcPts val="600"/>
              </a:spcBef>
              <a:spcAft>
                <a:spcPts val="0"/>
              </a:spcAft>
              <a:buSzPts val="1656"/>
              <a:buChar char="◼"/>
              <a:defRPr/>
            </a:lvl6pPr>
            <a:lvl7pPr marL="3200400" lvl="6" indent="-333756" algn="l" rtl="0">
              <a:spcBef>
                <a:spcPts val="600"/>
              </a:spcBef>
              <a:spcAft>
                <a:spcPts val="0"/>
              </a:spcAft>
              <a:buSzPts val="1656"/>
              <a:buChar char="◼"/>
              <a:defRPr/>
            </a:lvl7pPr>
            <a:lvl8pPr marL="3657600" lvl="7" indent="-333756" algn="l" rtl="0">
              <a:spcBef>
                <a:spcPts val="600"/>
              </a:spcBef>
              <a:spcAft>
                <a:spcPts val="0"/>
              </a:spcAft>
              <a:buSzPts val="1656"/>
              <a:buChar char="◼"/>
              <a:defRPr/>
            </a:lvl8pPr>
            <a:lvl9pPr marL="4114800" lvl="8" indent="-333756" algn="l" rtl="0">
              <a:spcBef>
                <a:spcPts val="600"/>
              </a:spcBef>
              <a:spcAft>
                <a:spcPts val="600"/>
              </a:spcAft>
              <a:buSzPts val="1656"/>
              <a:buChar char="◼"/>
              <a:defRPr/>
            </a:lvl9pPr>
          </a:lstStyle>
          <a:p>
            <a:endParaRPr/>
          </a:p>
        </p:txBody>
      </p:sp>
      <p:sp>
        <p:nvSpPr>
          <p:cNvPr id="295" name="Google Shape;295;p44"/>
          <p:cNvSpPr txBox="1">
            <a:spLocks noGrp="1"/>
          </p:cNvSpPr>
          <p:nvPr>
            <p:ph type="dt" idx="10"/>
          </p:nvPr>
        </p:nvSpPr>
        <p:spPr>
          <a:xfrm>
            <a:off x="7605951" y="6423914"/>
            <a:ext cx="2844900" cy="365100"/>
          </a:xfrm>
          <a:prstGeom prst="rect">
            <a:avLst/>
          </a:prstGeom>
          <a:noFill/>
          <a:ln>
            <a:noFill/>
          </a:ln>
        </p:spPr>
        <p:txBody>
          <a:bodyPr spcFirstLastPara="1" wrap="square" lIns="91425" tIns="45700" rIns="91425" bIns="45700" anchor="ctr" anchorCtr="0">
            <a:noAutofit/>
          </a:bodyPr>
          <a:lstStyle>
            <a:lvl1pPr lvl="0" algn="r"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296" name="Google Shape;296;p44"/>
          <p:cNvSpPr txBox="1">
            <a:spLocks noGrp="1"/>
          </p:cNvSpPr>
          <p:nvPr>
            <p:ph type="ftr" idx="11"/>
          </p:nvPr>
        </p:nvSpPr>
        <p:spPr>
          <a:xfrm>
            <a:off x="581192" y="6423914"/>
            <a:ext cx="6917100" cy="365100"/>
          </a:xfrm>
          <a:prstGeom prst="rect">
            <a:avLst/>
          </a:prstGeom>
          <a:noFill/>
          <a:ln>
            <a:noFill/>
          </a:ln>
        </p:spPr>
        <p:txBody>
          <a:bodyPr spcFirstLastPara="1" wrap="square" lIns="91425" tIns="45700" rIns="91425" bIns="45700" anchor="ctr" anchorCtr="0">
            <a:noAutofit/>
          </a:bodyPr>
          <a:lstStyle>
            <a:lvl1pPr lvl="0" algn="l"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297" name="Google Shape;297;p44"/>
          <p:cNvSpPr txBox="1">
            <a:spLocks noGrp="1"/>
          </p:cNvSpPr>
          <p:nvPr>
            <p:ph type="sldNum" idx="12"/>
          </p:nvPr>
        </p:nvSpPr>
        <p:spPr>
          <a:xfrm>
            <a:off x="10558300" y="6423914"/>
            <a:ext cx="1052400" cy="365100"/>
          </a:xfrm>
          <a:prstGeom prst="rect">
            <a:avLst/>
          </a:prstGeom>
          <a:noFill/>
          <a:ln>
            <a:noFill/>
          </a:ln>
        </p:spPr>
        <p:txBody>
          <a:bodyPr spcFirstLastPara="1" wrap="square" lIns="91425" tIns="45700" rIns="91425" bIns="45700"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de-DE"/>
              <a:t>‹Nr.›</a:t>
            </a:fld>
            <a:endParaRPr/>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showMasterSp="0" matchingName="Vertikaler Titel und Text" type="vertTitleAndTx">
  <p:cSld name="VERTICAL_TITLE_AND_VERTICAL_TEXT">
    <p:spTree>
      <p:nvGrpSpPr>
        <p:cNvPr id="1" name="Shape 298"/>
        <p:cNvGrpSpPr/>
        <p:nvPr/>
      </p:nvGrpSpPr>
      <p:grpSpPr>
        <a:xfrm>
          <a:off x="0" y="0"/>
          <a:ext cx="0" cy="0"/>
          <a:chOff x="0" y="0"/>
          <a:chExt cx="0" cy="0"/>
        </a:xfrm>
      </p:grpSpPr>
      <p:sp>
        <p:nvSpPr>
          <p:cNvPr id="299" name="Google Shape;299;p45"/>
          <p:cNvSpPr/>
          <p:nvPr/>
        </p:nvSpPr>
        <p:spPr>
          <a:xfrm>
            <a:off x="8058151" y="599725"/>
            <a:ext cx="3687300" cy="5817000"/>
          </a:xfrm>
          <a:prstGeom prst="rect">
            <a:avLst/>
          </a:prstGeom>
          <a:solidFill>
            <a:srgbClr val="46535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0" name="Google Shape;300;p45"/>
          <p:cNvSpPr txBox="1">
            <a:spLocks noGrp="1"/>
          </p:cNvSpPr>
          <p:nvPr>
            <p:ph type="title"/>
          </p:nvPr>
        </p:nvSpPr>
        <p:spPr>
          <a:xfrm rot="5400000">
            <a:off x="7362700" y="1705100"/>
            <a:ext cx="4807200" cy="3124200"/>
          </a:xfrm>
          <a:prstGeom prst="rect">
            <a:avLst/>
          </a:prstGeom>
          <a:noFill/>
          <a:ln>
            <a:noFill/>
          </a:ln>
        </p:spPr>
        <p:txBody>
          <a:bodyPr spcFirstLastPara="1" wrap="square" lIns="91425" tIns="45700" rIns="91425" bIns="45700" anchor="ctr" anchorCtr="0">
            <a:normAutofit/>
          </a:bodyPr>
          <a:lstStyle>
            <a:lvl1pPr lvl="0" algn="l" rtl="0">
              <a:spcBef>
                <a:spcPts val="0"/>
              </a:spcBef>
              <a:spcAft>
                <a:spcPts val="0"/>
              </a:spcAft>
              <a:buClr>
                <a:srgbClr val="FFFFFF"/>
              </a:buClr>
              <a:buSzPts val="2800"/>
              <a:buFont typeface="Gill Sans"/>
              <a:buNone/>
              <a:defRPr>
                <a:solidFill>
                  <a:srgbClr val="FFFFFF"/>
                </a:solidFill>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301" name="Google Shape;301;p45"/>
          <p:cNvSpPr txBox="1">
            <a:spLocks noGrp="1"/>
          </p:cNvSpPr>
          <p:nvPr>
            <p:ph type="body" idx="1"/>
          </p:nvPr>
        </p:nvSpPr>
        <p:spPr>
          <a:xfrm rot="5400000">
            <a:off x="1952148" y="-313600"/>
            <a:ext cx="4807200" cy="7161600"/>
          </a:xfrm>
          <a:prstGeom prst="rect">
            <a:avLst/>
          </a:prstGeom>
          <a:noFill/>
          <a:ln>
            <a:noFill/>
          </a:ln>
        </p:spPr>
        <p:txBody>
          <a:bodyPr spcFirstLastPara="1" wrap="square" lIns="91425" tIns="45700" rIns="91425" bIns="45700" anchor="t" anchorCtr="0">
            <a:normAutofit/>
          </a:bodyPr>
          <a:lstStyle>
            <a:lvl1pPr marL="457200" lvl="0" indent="-333756" algn="l" rtl="0">
              <a:spcBef>
                <a:spcPts val="360"/>
              </a:spcBef>
              <a:spcAft>
                <a:spcPts val="0"/>
              </a:spcAft>
              <a:buSzPts val="1656"/>
              <a:buChar char="◼"/>
              <a:defRPr/>
            </a:lvl1pPr>
            <a:lvl2pPr marL="914400" lvl="1" indent="-333756" algn="l" rtl="0">
              <a:spcBef>
                <a:spcPts val="600"/>
              </a:spcBef>
              <a:spcAft>
                <a:spcPts val="0"/>
              </a:spcAft>
              <a:buSzPts val="1656"/>
              <a:buChar char="◼"/>
              <a:defRPr/>
            </a:lvl2pPr>
            <a:lvl3pPr marL="1371600" lvl="2" indent="-333756" algn="l" rtl="0">
              <a:spcBef>
                <a:spcPts val="600"/>
              </a:spcBef>
              <a:spcAft>
                <a:spcPts val="0"/>
              </a:spcAft>
              <a:buSzPts val="1656"/>
              <a:buChar char="◼"/>
              <a:defRPr/>
            </a:lvl3pPr>
            <a:lvl4pPr marL="1828800" lvl="3" indent="-333756" algn="l" rtl="0">
              <a:spcBef>
                <a:spcPts val="600"/>
              </a:spcBef>
              <a:spcAft>
                <a:spcPts val="0"/>
              </a:spcAft>
              <a:buSzPts val="1656"/>
              <a:buChar char="◼"/>
              <a:defRPr/>
            </a:lvl4pPr>
            <a:lvl5pPr marL="2286000" lvl="4" indent="-333756" algn="l" rtl="0">
              <a:spcBef>
                <a:spcPts val="600"/>
              </a:spcBef>
              <a:spcAft>
                <a:spcPts val="0"/>
              </a:spcAft>
              <a:buSzPts val="1656"/>
              <a:buChar char="◼"/>
              <a:defRPr/>
            </a:lvl5pPr>
            <a:lvl6pPr marL="2743200" lvl="5" indent="-333756" algn="l" rtl="0">
              <a:spcBef>
                <a:spcPts val="600"/>
              </a:spcBef>
              <a:spcAft>
                <a:spcPts val="0"/>
              </a:spcAft>
              <a:buSzPts val="1656"/>
              <a:buChar char="◼"/>
              <a:defRPr/>
            </a:lvl6pPr>
            <a:lvl7pPr marL="3200400" lvl="6" indent="-333756" algn="l" rtl="0">
              <a:spcBef>
                <a:spcPts val="600"/>
              </a:spcBef>
              <a:spcAft>
                <a:spcPts val="0"/>
              </a:spcAft>
              <a:buSzPts val="1656"/>
              <a:buChar char="◼"/>
              <a:defRPr/>
            </a:lvl7pPr>
            <a:lvl8pPr marL="3657600" lvl="7" indent="-333756" algn="l" rtl="0">
              <a:spcBef>
                <a:spcPts val="600"/>
              </a:spcBef>
              <a:spcAft>
                <a:spcPts val="0"/>
              </a:spcAft>
              <a:buSzPts val="1656"/>
              <a:buChar char="◼"/>
              <a:defRPr/>
            </a:lvl8pPr>
            <a:lvl9pPr marL="4114800" lvl="8" indent="-333756" algn="l" rtl="0">
              <a:spcBef>
                <a:spcPts val="600"/>
              </a:spcBef>
              <a:spcAft>
                <a:spcPts val="600"/>
              </a:spcAft>
              <a:buSzPts val="1656"/>
              <a:buChar char="◼"/>
              <a:defRPr/>
            </a:lvl9pPr>
          </a:lstStyle>
          <a:p>
            <a:endParaRPr/>
          </a:p>
        </p:txBody>
      </p:sp>
      <p:sp>
        <p:nvSpPr>
          <p:cNvPr id="302" name="Google Shape;302;p45"/>
          <p:cNvSpPr/>
          <p:nvPr/>
        </p:nvSpPr>
        <p:spPr>
          <a:xfrm>
            <a:off x="446534" y="457200"/>
            <a:ext cx="3703200" cy="95100"/>
          </a:xfrm>
          <a:prstGeom prst="rect">
            <a:avLst/>
          </a:prstGeom>
          <a:solidFill>
            <a:srgbClr val="969FA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3" name="Google Shape;303;p45"/>
          <p:cNvSpPr/>
          <p:nvPr/>
        </p:nvSpPr>
        <p:spPr>
          <a:xfrm>
            <a:off x="8042147" y="453643"/>
            <a:ext cx="3703200" cy="98700"/>
          </a:xfrm>
          <a:prstGeom prst="rect">
            <a:avLst/>
          </a:prstGeom>
          <a:solidFill>
            <a:srgbClr val="46535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4" name="Google Shape;304;p45"/>
          <p:cNvSpPr/>
          <p:nvPr/>
        </p:nvSpPr>
        <p:spPr>
          <a:xfrm>
            <a:off x="4241830" y="457200"/>
            <a:ext cx="3703200" cy="915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5" name="Google Shape;305;p45"/>
          <p:cNvSpPr txBox="1">
            <a:spLocks noGrp="1"/>
          </p:cNvSpPr>
          <p:nvPr>
            <p:ph type="dt" idx="10"/>
          </p:nvPr>
        </p:nvSpPr>
        <p:spPr>
          <a:xfrm>
            <a:off x="7605951" y="6423914"/>
            <a:ext cx="2844900" cy="365100"/>
          </a:xfrm>
          <a:prstGeom prst="rect">
            <a:avLst/>
          </a:prstGeom>
          <a:noFill/>
          <a:ln>
            <a:noFill/>
          </a:ln>
        </p:spPr>
        <p:txBody>
          <a:bodyPr spcFirstLastPara="1" wrap="square" lIns="91425" tIns="45700" rIns="91425" bIns="45700" anchor="ctr" anchorCtr="0">
            <a:noAutofit/>
          </a:bodyPr>
          <a:lstStyle>
            <a:lvl1pPr lvl="0" algn="r"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306" name="Google Shape;306;p45"/>
          <p:cNvSpPr txBox="1">
            <a:spLocks noGrp="1"/>
          </p:cNvSpPr>
          <p:nvPr>
            <p:ph type="ftr" idx="11"/>
          </p:nvPr>
        </p:nvSpPr>
        <p:spPr>
          <a:xfrm>
            <a:off x="581192" y="6423914"/>
            <a:ext cx="6917100" cy="365100"/>
          </a:xfrm>
          <a:prstGeom prst="rect">
            <a:avLst/>
          </a:prstGeom>
          <a:noFill/>
          <a:ln>
            <a:noFill/>
          </a:ln>
        </p:spPr>
        <p:txBody>
          <a:bodyPr spcFirstLastPara="1" wrap="square" lIns="91425" tIns="45700" rIns="91425" bIns="45700" anchor="ctr" anchorCtr="0">
            <a:noAutofit/>
          </a:bodyPr>
          <a:lstStyle>
            <a:lvl1pPr lvl="0" algn="l"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307" name="Google Shape;307;p45"/>
          <p:cNvSpPr txBox="1">
            <a:spLocks noGrp="1"/>
          </p:cNvSpPr>
          <p:nvPr>
            <p:ph type="sldNum" idx="12"/>
          </p:nvPr>
        </p:nvSpPr>
        <p:spPr>
          <a:xfrm>
            <a:off x="10558300" y="6423914"/>
            <a:ext cx="1052400" cy="365100"/>
          </a:xfrm>
          <a:prstGeom prst="rect">
            <a:avLst/>
          </a:prstGeom>
          <a:noFill/>
          <a:ln>
            <a:noFill/>
          </a:ln>
        </p:spPr>
        <p:txBody>
          <a:bodyPr spcFirstLastPara="1" wrap="square" lIns="91425" tIns="45700" rIns="91425" bIns="45700"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de-DE"/>
              <a:t>‹Nr.›</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Zitat mit Beschriftung">
  <p:cSld name="Zitat mit Beschriftung">
    <p:spTree>
      <p:nvGrpSpPr>
        <p:cNvPr id="1" name="Shape 49"/>
        <p:cNvGrpSpPr/>
        <p:nvPr/>
      </p:nvGrpSpPr>
      <p:grpSpPr>
        <a:xfrm>
          <a:off x="0" y="0"/>
          <a:ext cx="0" cy="0"/>
          <a:chOff x="0" y="0"/>
          <a:chExt cx="0" cy="0"/>
        </a:xfrm>
      </p:grpSpPr>
      <p:sp>
        <p:nvSpPr>
          <p:cNvPr id="50" name="Google Shape;50;p14"/>
          <p:cNvSpPr txBox="1">
            <a:spLocks noGrp="1"/>
          </p:cNvSpPr>
          <p:nvPr>
            <p:ph type="title"/>
          </p:nvPr>
        </p:nvSpPr>
        <p:spPr>
          <a:xfrm>
            <a:off x="1141411" y="685800"/>
            <a:ext cx="9144000" cy="2743200"/>
          </a:xfrm>
          <a:prstGeom prst="rect">
            <a:avLst/>
          </a:prstGeom>
          <a:noFill/>
          <a:ln>
            <a:noFill/>
          </a:ln>
        </p:spPr>
        <p:txBody>
          <a:bodyPr spcFirstLastPara="1" wrap="square" lIns="91425" tIns="45700" rIns="91425" bIns="45700" anchor="ctr" anchorCtr="0">
            <a:normAutofit/>
          </a:bodyPr>
          <a:lstStyle>
            <a:lvl1pPr lvl="0" algn="l" rtl="0">
              <a:spcBef>
                <a:spcPts val="0"/>
              </a:spcBef>
              <a:spcAft>
                <a:spcPts val="0"/>
              </a:spcAft>
              <a:buClr>
                <a:schemeClr val="lt1"/>
              </a:buClr>
              <a:buSzPts val="3200"/>
              <a:buFont typeface="Century Gothic"/>
              <a:buNone/>
              <a:defRPr sz="3200" b="0" cap="none">
                <a:solidFill>
                  <a:schemeClr val="lt1"/>
                </a:solidFill>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51" name="Google Shape;51;p14"/>
          <p:cNvSpPr txBox="1">
            <a:spLocks noGrp="1"/>
          </p:cNvSpPr>
          <p:nvPr>
            <p:ph type="body" idx="1"/>
          </p:nvPr>
        </p:nvSpPr>
        <p:spPr>
          <a:xfrm>
            <a:off x="1446212" y="3429000"/>
            <a:ext cx="8534400" cy="381000"/>
          </a:xfrm>
          <a:prstGeom prst="rect">
            <a:avLst/>
          </a:prstGeom>
          <a:noFill/>
          <a:ln>
            <a:noFill/>
          </a:ln>
        </p:spPr>
        <p:txBody>
          <a:bodyPr spcFirstLastPara="1" wrap="square" lIns="91425" tIns="45700" rIns="91425" bIns="45700" anchor="ctr" anchorCtr="0">
            <a:normAutofit/>
          </a:bodyPr>
          <a:lstStyle>
            <a:lvl1pPr marL="457200" lvl="0" indent="-228600" algn="l" rtl="0">
              <a:spcBef>
                <a:spcPts val="400"/>
              </a:spcBef>
              <a:spcAft>
                <a:spcPts val="0"/>
              </a:spcAft>
              <a:buSzPts val="1600"/>
              <a:buFont typeface="Century Gothic"/>
              <a:buNone/>
              <a:defRPr/>
            </a:lvl1pPr>
            <a:lvl2pPr marL="914400" lvl="1" indent="-228600" algn="l" rtl="0">
              <a:spcBef>
                <a:spcPts val="600"/>
              </a:spcBef>
              <a:spcAft>
                <a:spcPts val="0"/>
              </a:spcAft>
              <a:buSzPts val="1440"/>
              <a:buFont typeface="Century Gothic"/>
              <a:buNone/>
              <a:defRPr/>
            </a:lvl2pPr>
            <a:lvl3pPr marL="1371600" lvl="2" indent="-228600" algn="l" rtl="0">
              <a:spcBef>
                <a:spcPts val="600"/>
              </a:spcBef>
              <a:spcAft>
                <a:spcPts val="0"/>
              </a:spcAft>
              <a:buSzPts val="1280"/>
              <a:buFont typeface="Century Gothic"/>
              <a:buNone/>
              <a:defRPr/>
            </a:lvl3pPr>
            <a:lvl4pPr marL="1828800" lvl="3" indent="-228600" algn="l" rtl="0">
              <a:spcBef>
                <a:spcPts val="600"/>
              </a:spcBef>
              <a:spcAft>
                <a:spcPts val="0"/>
              </a:spcAft>
              <a:buSzPts val="1120"/>
              <a:buFont typeface="Century Gothic"/>
              <a:buNone/>
              <a:defRPr/>
            </a:lvl4pPr>
            <a:lvl5pPr marL="2286000" lvl="4" indent="-228600" algn="l" rtl="0">
              <a:spcBef>
                <a:spcPts val="600"/>
              </a:spcBef>
              <a:spcAft>
                <a:spcPts val="0"/>
              </a:spcAft>
              <a:buSzPts val="1120"/>
              <a:buFont typeface="Century Gothic"/>
              <a:buNone/>
              <a:defRPr/>
            </a:lvl5pPr>
            <a:lvl6pPr marL="2743200" lvl="5" indent="-320039" algn="l" rtl="0">
              <a:spcBef>
                <a:spcPts val="600"/>
              </a:spcBef>
              <a:spcAft>
                <a:spcPts val="0"/>
              </a:spcAft>
              <a:buSzPts val="1440"/>
              <a:buChar char="▶"/>
              <a:defRPr/>
            </a:lvl6pPr>
            <a:lvl7pPr marL="3200400" lvl="6" indent="-320039" algn="l" rtl="0">
              <a:spcBef>
                <a:spcPts val="600"/>
              </a:spcBef>
              <a:spcAft>
                <a:spcPts val="0"/>
              </a:spcAft>
              <a:buSzPts val="1440"/>
              <a:buChar char="▶"/>
              <a:defRPr/>
            </a:lvl7pPr>
            <a:lvl8pPr marL="3657600" lvl="7" indent="-320040" algn="l" rtl="0">
              <a:spcBef>
                <a:spcPts val="600"/>
              </a:spcBef>
              <a:spcAft>
                <a:spcPts val="0"/>
              </a:spcAft>
              <a:buSzPts val="1440"/>
              <a:buChar char="▶"/>
              <a:defRPr/>
            </a:lvl8pPr>
            <a:lvl9pPr marL="4114800" lvl="8" indent="-320040" algn="l" rtl="0">
              <a:spcBef>
                <a:spcPts val="600"/>
              </a:spcBef>
              <a:spcAft>
                <a:spcPts val="600"/>
              </a:spcAft>
              <a:buSzPts val="1440"/>
              <a:buChar char="▶"/>
              <a:defRPr/>
            </a:lvl9pPr>
          </a:lstStyle>
          <a:p>
            <a:endParaRPr/>
          </a:p>
        </p:txBody>
      </p:sp>
      <p:sp>
        <p:nvSpPr>
          <p:cNvPr id="52" name="Google Shape;52;p14"/>
          <p:cNvSpPr txBox="1">
            <a:spLocks noGrp="1"/>
          </p:cNvSpPr>
          <p:nvPr>
            <p:ph type="body" idx="2"/>
          </p:nvPr>
        </p:nvSpPr>
        <p:spPr>
          <a:xfrm>
            <a:off x="684213" y="4301067"/>
            <a:ext cx="8534400" cy="1684800"/>
          </a:xfrm>
          <a:prstGeom prst="rect">
            <a:avLst/>
          </a:prstGeom>
          <a:noFill/>
          <a:ln>
            <a:noFill/>
          </a:ln>
        </p:spPr>
        <p:txBody>
          <a:bodyPr spcFirstLastPara="1" wrap="square" lIns="91425" tIns="45700" rIns="91425" bIns="45700" anchor="ctr" anchorCtr="0">
            <a:normAutofit/>
          </a:bodyPr>
          <a:lstStyle>
            <a:lvl1pPr marL="457200" lvl="0" indent="-228600" algn="l" rtl="0">
              <a:spcBef>
                <a:spcPts val="400"/>
              </a:spcBef>
              <a:spcAft>
                <a:spcPts val="0"/>
              </a:spcAft>
              <a:buSzPts val="1600"/>
              <a:buNone/>
              <a:defRPr sz="2000">
                <a:solidFill>
                  <a:srgbClr val="0F486F"/>
                </a:solidFill>
              </a:defRPr>
            </a:lvl1pPr>
            <a:lvl2pPr marL="914400" lvl="1" indent="-228600" algn="l" rtl="0">
              <a:spcBef>
                <a:spcPts val="600"/>
              </a:spcBef>
              <a:spcAft>
                <a:spcPts val="0"/>
              </a:spcAft>
              <a:buSzPts val="1440"/>
              <a:buNone/>
              <a:defRPr sz="1800">
                <a:solidFill>
                  <a:schemeClr val="lt1"/>
                </a:solidFill>
              </a:defRPr>
            </a:lvl2pPr>
            <a:lvl3pPr marL="1371600" lvl="2" indent="-228600" algn="l" rtl="0">
              <a:spcBef>
                <a:spcPts val="600"/>
              </a:spcBef>
              <a:spcAft>
                <a:spcPts val="0"/>
              </a:spcAft>
              <a:buSzPts val="1280"/>
              <a:buNone/>
              <a:defRPr sz="1600">
                <a:solidFill>
                  <a:schemeClr val="lt1"/>
                </a:solidFill>
              </a:defRPr>
            </a:lvl3pPr>
            <a:lvl4pPr marL="1828800" lvl="3" indent="-228600" algn="l" rtl="0">
              <a:spcBef>
                <a:spcPts val="600"/>
              </a:spcBef>
              <a:spcAft>
                <a:spcPts val="0"/>
              </a:spcAft>
              <a:buSzPts val="1120"/>
              <a:buNone/>
              <a:defRPr sz="1400">
                <a:solidFill>
                  <a:schemeClr val="lt1"/>
                </a:solidFill>
              </a:defRPr>
            </a:lvl4pPr>
            <a:lvl5pPr marL="2286000" lvl="4" indent="-228600" algn="l" rtl="0">
              <a:spcBef>
                <a:spcPts val="600"/>
              </a:spcBef>
              <a:spcAft>
                <a:spcPts val="0"/>
              </a:spcAft>
              <a:buSzPts val="1120"/>
              <a:buNone/>
              <a:defRPr sz="1400">
                <a:solidFill>
                  <a:schemeClr val="lt1"/>
                </a:solidFill>
              </a:defRPr>
            </a:lvl5pPr>
            <a:lvl6pPr marL="2743200" lvl="5" indent="-228600" algn="l" rtl="0">
              <a:spcBef>
                <a:spcPts val="600"/>
              </a:spcBef>
              <a:spcAft>
                <a:spcPts val="0"/>
              </a:spcAft>
              <a:buSzPts val="1120"/>
              <a:buNone/>
              <a:defRPr sz="1400">
                <a:solidFill>
                  <a:schemeClr val="lt1"/>
                </a:solidFill>
              </a:defRPr>
            </a:lvl6pPr>
            <a:lvl7pPr marL="3200400" lvl="6" indent="-228600" algn="l" rtl="0">
              <a:spcBef>
                <a:spcPts val="600"/>
              </a:spcBef>
              <a:spcAft>
                <a:spcPts val="0"/>
              </a:spcAft>
              <a:buSzPts val="1120"/>
              <a:buNone/>
              <a:defRPr sz="1400">
                <a:solidFill>
                  <a:schemeClr val="lt1"/>
                </a:solidFill>
              </a:defRPr>
            </a:lvl7pPr>
            <a:lvl8pPr marL="3657600" lvl="7" indent="-228600" algn="l" rtl="0">
              <a:spcBef>
                <a:spcPts val="600"/>
              </a:spcBef>
              <a:spcAft>
                <a:spcPts val="0"/>
              </a:spcAft>
              <a:buSzPts val="1120"/>
              <a:buNone/>
              <a:defRPr sz="1400">
                <a:solidFill>
                  <a:schemeClr val="lt1"/>
                </a:solidFill>
              </a:defRPr>
            </a:lvl8pPr>
            <a:lvl9pPr marL="4114800" lvl="8" indent="-228600" algn="l" rtl="0">
              <a:spcBef>
                <a:spcPts val="600"/>
              </a:spcBef>
              <a:spcAft>
                <a:spcPts val="600"/>
              </a:spcAft>
              <a:buSzPts val="1120"/>
              <a:buNone/>
              <a:defRPr sz="1400">
                <a:solidFill>
                  <a:schemeClr val="lt1"/>
                </a:solidFill>
              </a:defRPr>
            </a:lvl9pPr>
          </a:lstStyle>
          <a:p>
            <a:endParaRPr/>
          </a:p>
        </p:txBody>
      </p:sp>
      <p:sp>
        <p:nvSpPr>
          <p:cNvPr id="53" name="Google Shape;53;p14"/>
          <p:cNvSpPr txBox="1">
            <a:spLocks noGrp="1"/>
          </p:cNvSpPr>
          <p:nvPr>
            <p:ph type="dt" idx="10"/>
          </p:nvPr>
        </p:nvSpPr>
        <p:spPr>
          <a:xfrm>
            <a:off x="9904412" y="6172200"/>
            <a:ext cx="1600200" cy="365100"/>
          </a:xfrm>
          <a:prstGeom prst="rect">
            <a:avLst/>
          </a:prstGeom>
          <a:noFill/>
          <a:ln>
            <a:noFill/>
          </a:ln>
        </p:spPr>
        <p:txBody>
          <a:bodyPr spcFirstLastPara="1" wrap="square" lIns="91425" tIns="45700" rIns="91425" bIns="45700" anchor="t" anchorCtr="0">
            <a:noAutofit/>
          </a:bodyPr>
          <a:lstStyle>
            <a:lvl1pPr lvl="0" algn="r"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54" name="Google Shape;54;p14"/>
          <p:cNvSpPr txBox="1">
            <a:spLocks noGrp="1"/>
          </p:cNvSpPr>
          <p:nvPr>
            <p:ph type="ftr" idx="11"/>
          </p:nvPr>
        </p:nvSpPr>
        <p:spPr>
          <a:xfrm>
            <a:off x="684212" y="6172200"/>
            <a:ext cx="7543800" cy="365100"/>
          </a:xfrm>
          <a:prstGeom prst="rect">
            <a:avLst/>
          </a:prstGeom>
          <a:noFill/>
          <a:ln>
            <a:noFill/>
          </a:ln>
        </p:spPr>
        <p:txBody>
          <a:bodyPr spcFirstLastPara="1" wrap="square" lIns="91425" tIns="45700" rIns="91425" bIns="45700" anchor="t" anchorCtr="0">
            <a:noAutofit/>
          </a:bodyPr>
          <a:lstStyle>
            <a:lvl1pPr lvl="0" algn="l"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55" name="Google Shape;55;p14"/>
          <p:cNvSpPr txBox="1">
            <a:spLocks noGrp="1"/>
          </p:cNvSpPr>
          <p:nvPr>
            <p:ph type="sldNum" idx="12"/>
          </p:nvPr>
        </p:nvSpPr>
        <p:spPr>
          <a:xfrm>
            <a:off x="10363200" y="5578475"/>
            <a:ext cx="1142100" cy="669900"/>
          </a:xfrm>
          <a:prstGeom prst="rect">
            <a:avLst/>
          </a:prstGeom>
          <a:noFill/>
          <a:ln>
            <a:noFill/>
          </a:ln>
        </p:spPr>
        <p:txBody>
          <a:bodyPr spcFirstLastPara="1" wrap="square" lIns="91425" tIns="45700" rIns="91425" bIns="45700" anchor="b"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de-DE"/>
              <a:t>‹Nr.›</a:t>
            </a:fld>
            <a:endParaRPr/>
          </a:p>
        </p:txBody>
      </p:sp>
      <p:sp>
        <p:nvSpPr>
          <p:cNvPr id="56" name="Google Shape;56;p14"/>
          <p:cNvSpPr txBox="1"/>
          <p:nvPr/>
        </p:nvSpPr>
        <p:spPr>
          <a:xfrm>
            <a:off x="531812" y="812222"/>
            <a:ext cx="609600" cy="584700"/>
          </a:xfrm>
          <a:prstGeom prst="rect">
            <a:avLst/>
          </a:prstGeom>
          <a:noFill/>
          <a:ln>
            <a:noFill/>
          </a:ln>
        </p:spPr>
        <p:txBody>
          <a:bodyPr spcFirstLastPara="1" wrap="square" lIns="91425" tIns="45700" rIns="91425" bIns="45700" anchor="ctr" anchorCtr="0">
            <a:noAutofit/>
          </a:bodyPr>
          <a:lstStyle/>
          <a:p>
            <a:pPr marL="0" marR="0" lvl="0" indent="0" algn="l" rtl="0">
              <a:spcBef>
                <a:spcPts val="0"/>
              </a:spcBef>
              <a:spcAft>
                <a:spcPts val="0"/>
              </a:spcAft>
              <a:buNone/>
            </a:pPr>
            <a:r>
              <a:rPr lang="de-DE" sz="8000">
                <a:solidFill>
                  <a:schemeClr val="lt1"/>
                </a:solidFill>
                <a:latin typeface="Century Gothic"/>
                <a:ea typeface="Century Gothic"/>
                <a:cs typeface="Century Gothic"/>
                <a:sym typeface="Century Gothic"/>
              </a:rPr>
              <a:t>“</a:t>
            </a:r>
            <a:endParaRPr/>
          </a:p>
        </p:txBody>
      </p:sp>
      <p:sp>
        <p:nvSpPr>
          <p:cNvPr id="57" name="Google Shape;57;p14"/>
          <p:cNvSpPr txBox="1"/>
          <p:nvPr/>
        </p:nvSpPr>
        <p:spPr>
          <a:xfrm>
            <a:off x="10285412" y="2768601"/>
            <a:ext cx="609600" cy="584700"/>
          </a:xfrm>
          <a:prstGeom prst="rect">
            <a:avLst/>
          </a:prstGeom>
          <a:noFill/>
          <a:ln>
            <a:noFill/>
          </a:ln>
        </p:spPr>
        <p:txBody>
          <a:bodyPr spcFirstLastPara="1" wrap="square" lIns="91425" tIns="45700" rIns="91425" bIns="45700" anchor="ctr" anchorCtr="0">
            <a:noAutofit/>
          </a:bodyPr>
          <a:lstStyle/>
          <a:p>
            <a:pPr marL="0" marR="0" lvl="0" indent="0" algn="r" rtl="0">
              <a:spcBef>
                <a:spcPts val="0"/>
              </a:spcBef>
              <a:spcAft>
                <a:spcPts val="0"/>
              </a:spcAft>
              <a:buNone/>
            </a:pPr>
            <a:r>
              <a:rPr lang="de-DE" sz="8000">
                <a:solidFill>
                  <a:schemeClr val="lt1"/>
                </a:solidFill>
                <a:latin typeface="Century Gothic"/>
                <a:ea typeface="Century Gothic"/>
                <a:cs typeface="Century Gothic"/>
                <a:sym typeface="Century Gothic"/>
              </a:rPr>
              <a:t>”</a:t>
            </a:r>
            <a:endParaRPr/>
          </a:p>
        </p:txBody>
      </p:sp>
    </p:spTree>
  </p:cSld>
  <p:clrMapOvr>
    <a:masterClrMapping/>
  </p:clrMapOvr>
  <p:transition spd="med">
    <p:push/>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el und Inhalt" type="obj">
  <p:cSld name="OBJECT">
    <p:spTree>
      <p:nvGrpSpPr>
        <p:cNvPr id="1" name="Shape 58"/>
        <p:cNvGrpSpPr/>
        <p:nvPr/>
      </p:nvGrpSpPr>
      <p:grpSpPr>
        <a:xfrm>
          <a:off x="0" y="0"/>
          <a:ext cx="0" cy="0"/>
          <a:chOff x="0" y="0"/>
          <a:chExt cx="0" cy="0"/>
        </a:xfrm>
      </p:grpSpPr>
      <p:sp>
        <p:nvSpPr>
          <p:cNvPr id="59" name="Google Shape;59;p15"/>
          <p:cNvSpPr txBox="1">
            <a:spLocks noGrp="1"/>
          </p:cNvSpPr>
          <p:nvPr>
            <p:ph type="title"/>
          </p:nvPr>
        </p:nvSpPr>
        <p:spPr>
          <a:xfrm>
            <a:off x="684212" y="4487332"/>
            <a:ext cx="8534400" cy="1507200"/>
          </a:xfrm>
          <a:prstGeom prst="rect">
            <a:avLst/>
          </a:prstGeom>
          <a:noFill/>
          <a:ln>
            <a:noFill/>
          </a:ln>
        </p:spPr>
        <p:txBody>
          <a:bodyPr spcFirstLastPara="1" wrap="square" lIns="91425" tIns="45700" rIns="91425" bIns="45700" anchor="ctr" anchorCtr="0">
            <a:normAutofit/>
          </a:bodyPr>
          <a:lstStyle>
            <a:lvl1pPr lvl="0" algn="l" rtl="0">
              <a:spcBef>
                <a:spcPts val="0"/>
              </a:spcBef>
              <a:spcAft>
                <a:spcPts val="0"/>
              </a:spcAft>
              <a:buClr>
                <a:schemeClr val="lt1"/>
              </a:buClr>
              <a:buSzPts val="18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60" name="Google Shape;60;p15"/>
          <p:cNvSpPr txBox="1">
            <a:spLocks noGrp="1"/>
          </p:cNvSpPr>
          <p:nvPr>
            <p:ph type="body" idx="1"/>
          </p:nvPr>
        </p:nvSpPr>
        <p:spPr>
          <a:xfrm>
            <a:off x="684212" y="685800"/>
            <a:ext cx="8534400" cy="3615300"/>
          </a:xfrm>
          <a:prstGeom prst="rect">
            <a:avLst/>
          </a:prstGeom>
          <a:noFill/>
          <a:ln>
            <a:noFill/>
          </a:ln>
        </p:spPr>
        <p:txBody>
          <a:bodyPr spcFirstLastPara="1" wrap="square" lIns="91425" tIns="45700" rIns="91425" bIns="45700" anchor="ctr" anchorCtr="0">
            <a:normAutofit/>
          </a:bodyPr>
          <a:lstStyle>
            <a:lvl1pPr marL="457200" lvl="0" indent="-320040" algn="l" rtl="0">
              <a:spcBef>
                <a:spcPts val="360"/>
              </a:spcBef>
              <a:spcAft>
                <a:spcPts val="0"/>
              </a:spcAft>
              <a:buSzPts val="1440"/>
              <a:buChar char="▶"/>
              <a:defRPr/>
            </a:lvl1pPr>
            <a:lvl2pPr marL="914400" lvl="1" indent="-320040" algn="l" rtl="0">
              <a:spcBef>
                <a:spcPts val="600"/>
              </a:spcBef>
              <a:spcAft>
                <a:spcPts val="0"/>
              </a:spcAft>
              <a:buSzPts val="1440"/>
              <a:buChar char="▶"/>
              <a:defRPr/>
            </a:lvl2pPr>
            <a:lvl3pPr marL="1371600" lvl="2" indent="-320039" algn="l" rtl="0">
              <a:spcBef>
                <a:spcPts val="600"/>
              </a:spcBef>
              <a:spcAft>
                <a:spcPts val="0"/>
              </a:spcAft>
              <a:buSzPts val="1440"/>
              <a:buChar char="▶"/>
              <a:defRPr/>
            </a:lvl3pPr>
            <a:lvl4pPr marL="1828800" lvl="3" indent="-320039" algn="l" rtl="0">
              <a:spcBef>
                <a:spcPts val="600"/>
              </a:spcBef>
              <a:spcAft>
                <a:spcPts val="0"/>
              </a:spcAft>
              <a:buSzPts val="1440"/>
              <a:buChar char="▶"/>
              <a:defRPr/>
            </a:lvl4pPr>
            <a:lvl5pPr marL="2286000" lvl="4" indent="-320039" algn="l" rtl="0">
              <a:spcBef>
                <a:spcPts val="600"/>
              </a:spcBef>
              <a:spcAft>
                <a:spcPts val="0"/>
              </a:spcAft>
              <a:buSzPts val="1440"/>
              <a:buChar char="▶"/>
              <a:defRPr/>
            </a:lvl5pPr>
            <a:lvl6pPr marL="2743200" lvl="5" indent="-320039" algn="l" rtl="0">
              <a:spcBef>
                <a:spcPts val="600"/>
              </a:spcBef>
              <a:spcAft>
                <a:spcPts val="0"/>
              </a:spcAft>
              <a:buSzPts val="1440"/>
              <a:buChar char="▶"/>
              <a:defRPr/>
            </a:lvl6pPr>
            <a:lvl7pPr marL="3200400" lvl="6" indent="-320039" algn="l" rtl="0">
              <a:spcBef>
                <a:spcPts val="600"/>
              </a:spcBef>
              <a:spcAft>
                <a:spcPts val="0"/>
              </a:spcAft>
              <a:buSzPts val="1440"/>
              <a:buChar char="▶"/>
              <a:defRPr/>
            </a:lvl7pPr>
            <a:lvl8pPr marL="3657600" lvl="7" indent="-320040" algn="l" rtl="0">
              <a:spcBef>
                <a:spcPts val="600"/>
              </a:spcBef>
              <a:spcAft>
                <a:spcPts val="0"/>
              </a:spcAft>
              <a:buSzPts val="1440"/>
              <a:buChar char="▶"/>
              <a:defRPr/>
            </a:lvl8pPr>
            <a:lvl9pPr marL="4114800" lvl="8" indent="-320040" algn="l" rtl="0">
              <a:spcBef>
                <a:spcPts val="600"/>
              </a:spcBef>
              <a:spcAft>
                <a:spcPts val="600"/>
              </a:spcAft>
              <a:buSzPts val="1440"/>
              <a:buChar char="▶"/>
              <a:defRPr/>
            </a:lvl9pPr>
          </a:lstStyle>
          <a:p>
            <a:endParaRPr/>
          </a:p>
        </p:txBody>
      </p:sp>
      <p:sp>
        <p:nvSpPr>
          <p:cNvPr id="61" name="Google Shape;61;p15"/>
          <p:cNvSpPr txBox="1">
            <a:spLocks noGrp="1"/>
          </p:cNvSpPr>
          <p:nvPr>
            <p:ph type="dt" idx="10"/>
          </p:nvPr>
        </p:nvSpPr>
        <p:spPr>
          <a:xfrm>
            <a:off x="9904412" y="6172200"/>
            <a:ext cx="1600200" cy="365100"/>
          </a:xfrm>
          <a:prstGeom prst="rect">
            <a:avLst/>
          </a:prstGeom>
          <a:noFill/>
          <a:ln>
            <a:noFill/>
          </a:ln>
        </p:spPr>
        <p:txBody>
          <a:bodyPr spcFirstLastPara="1" wrap="square" lIns="91425" tIns="45700" rIns="91425" bIns="45700" anchor="t" anchorCtr="0">
            <a:noAutofit/>
          </a:bodyPr>
          <a:lstStyle>
            <a:lvl1pPr lvl="0" algn="r"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62" name="Google Shape;62;p15"/>
          <p:cNvSpPr txBox="1">
            <a:spLocks noGrp="1"/>
          </p:cNvSpPr>
          <p:nvPr>
            <p:ph type="ftr" idx="11"/>
          </p:nvPr>
        </p:nvSpPr>
        <p:spPr>
          <a:xfrm>
            <a:off x="684212" y="6172200"/>
            <a:ext cx="7543800" cy="365100"/>
          </a:xfrm>
          <a:prstGeom prst="rect">
            <a:avLst/>
          </a:prstGeom>
          <a:noFill/>
          <a:ln>
            <a:noFill/>
          </a:ln>
        </p:spPr>
        <p:txBody>
          <a:bodyPr spcFirstLastPara="1" wrap="square" lIns="91425" tIns="45700" rIns="91425" bIns="45700" anchor="t" anchorCtr="0">
            <a:noAutofit/>
          </a:bodyPr>
          <a:lstStyle>
            <a:lvl1pPr lvl="0" algn="l"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63" name="Google Shape;63;p15"/>
          <p:cNvSpPr txBox="1">
            <a:spLocks noGrp="1"/>
          </p:cNvSpPr>
          <p:nvPr>
            <p:ph type="sldNum" idx="12"/>
          </p:nvPr>
        </p:nvSpPr>
        <p:spPr>
          <a:xfrm>
            <a:off x="10363200" y="5578475"/>
            <a:ext cx="1142100" cy="669900"/>
          </a:xfrm>
          <a:prstGeom prst="rect">
            <a:avLst/>
          </a:prstGeom>
          <a:noFill/>
          <a:ln>
            <a:noFill/>
          </a:ln>
        </p:spPr>
        <p:txBody>
          <a:bodyPr spcFirstLastPara="1" wrap="square" lIns="91425" tIns="45700" rIns="91425" bIns="45700" anchor="b"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de-DE"/>
              <a:t>‹Nr.›</a:t>
            </a:fld>
            <a:endParaRPr/>
          </a:p>
        </p:txBody>
      </p:sp>
    </p:spTree>
  </p:cSld>
  <p:clrMapOvr>
    <a:masterClrMapping/>
  </p:clrMapOvr>
  <p:transition spd="med">
    <p:push/>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Zwei Inhalte" type="twoObj">
  <p:cSld name="TWO_OBJECTS">
    <p:spTree>
      <p:nvGrpSpPr>
        <p:cNvPr id="1" name="Shape 64"/>
        <p:cNvGrpSpPr/>
        <p:nvPr/>
      </p:nvGrpSpPr>
      <p:grpSpPr>
        <a:xfrm>
          <a:off x="0" y="0"/>
          <a:ext cx="0" cy="0"/>
          <a:chOff x="0" y="0"/>
          <a:chExt cx="0" cy="0"/>
        </a:xfrm>
      </p:grpSpPr>
      <p:sp>
        <p:nvSpPr>
          <p:cNvPr id="65" name="Google Shape;65;p16"/>
          <p:cNvSpPr txBox="1">
            <a:spLocks noGrp="1"/>
          </p:cNvSpPr>
          <p:nvPr>
            <p:ph type="title"/>
          </p:nvPr>
        </p:nvSpPr>
        <p:spPr>
          <a:xfrm>
            <a:off x="684212" y="4487332"/>
            <a:ext cx="8534400" cy="1507200"/>
          </a:xfrm>
          <a:prstGeom prst="rect">
            <a:avLst/>
          </a:prstGeom>
          <a:noFill/>
          <a:ln>
            <a:noFill/>
          </a:ln>
        </p:spPr>
        <p:txBody>
          <a:bodyPr spcFirstLastPara="1" wrap="square" lIns="91425" tIns="45700" rIns="91425" bIns="45700" anchor="ctr" anchorCtr="0">
            <a:normAutofit/>
          </a:bodyPr>
          <a:lstStyle>
            <a:lvl1pPr lvl="0" algn="l" rtl="0">
              <a:spcBef>
                <a:spcPts val="0"/>
              </a:spcBef>
              <a:spcAft>
                <a:spcPts val="0"/>
              </a:spcAft>
              <a:buClr>
                <a:schemeClr val="lt1"/>
              </a:buClr>
              <a:buSzPts val="18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66" name="Google Shape;66;p16"/>
          <p:cNvSpPr txBox="1">
            <a:spLocks noGrp="1"/>
          </p:cNvSpPr>
          <p:nvPr>
            <p:ph type="body" idx="1"/>
          </p:nvPr>
        </p:nvSpPr>
        <p:spPr>
          <a:xfrm>
            <a:off x="684211" y="685800"/>
            <a:ext cx="4937700" cy="3615300"/>
          </a:xfrm>
          <a:prstGeom prst="rect">
            <a:avLst/>
          </a:prstGeom>
          <a:noFill/>
          <a:ln>
            <a:noFill/>
          </a:ln>
        </p:spPr>
        <p:txBody>
          <a:bodyPr spcFirstLastPara="1" wrap="square" lIns="91425" tIns="45700" rIns="91425" bIns="45700" anchor="ctr" anchorCtr="0">
            <a:normAutofit/>
          </a:bodyPr>
          <a:lstStyle>
            <a:lvl1pPr marL="457200" lvl="0" indent="-320040" algn="l" rtl="0">
              <a:spcBef>
                <a:spcPts val="360"/>
              </a:spcBef>
              <a:spcAft>
                <a:spcPts val="0"/>
              </a:spcAft>
              <a:buSzPts val="1440"/>
              <a:buChar char="▶"/>
              <a:defRPr/>
            </a:lvl1pPr>
            <a:lvl2pPr marL="914400" lvl="1" indent="-320040" algn="l" rtl="0">
              <a:spcBef>
                <a:spcPts val="600"/>
              </a:spcBef>
              <a:spcAft>
                <a:spcPts val="0"/>
              </a:spcAft>
              <a:buSzPts val="1440"/>
              <a:buChar char="▶"/>
              <a:defRPr/>
            </a:lvl2pPr>
            <a:lvl3pPr marL="1371600" lvl="2" indent="-320039" algn="l" rtl="0">
              <a:spcBef>
                <a:spcPts val="600"/>
              </a:spcBef>
              <a:spcAft>
                <a:spcPts val="0"/>
              </a:spcAft>
              <a:buSzPts val="1440"/>
              <a:buChar char="▶"/>
              <a:defRPr/>
            </a:lvl3pPr>
            <a:lvl4pPr marL="1828800" lvl="3" indent="-320039" algn="l" rtl="0">
              <a:spcBef>
                <a:spcPts val="600"/>
              </a:spcBef>
              <a:spcAft>
                <a:spcPts val="0"/>
              </a:spcAft>
              <a:buSzPts val="1440"/>
              <a:buChar char="▶"/>
              <a:defRPr/>
            </a:lvl4pPr>
            <a:lvl5pPr marL="2286000" lvl="4" indent="-320039" algn="l" rtl="0">
              <a:spcBef>
                <a:spcPts val="600"/>
              </a:spcBef>
              <a:spcAft>
                <a:spcPts val="0"/>
              </a:spcAft>
              <a:buSzPts val="1440"/>
              <a:buChar char="▶"/>
              <a:defRPr/>
            </a:lvl5pPr>
            <a:lvl6pPr marL="2743200" lvl="5" indent="-320039" algn="l" rtl="0">
              <a:spcBef>
                <a:spcPts val="600"/>
              </a:spcBef>
              <a:spcAft>
                <a:spcPts val="0"/>
              </a:spcAft>
              <a:buSzPts val="1440"/>
              <a:buChar char="▶"/>
              <a:defRPr/>
            </a:lvl6pPr>
            <a:lvl7pPr marL="3200400" lvl="6" indent="-320039" algn="l" rtl="0">
              <a:spcBef>
                <a:spcPts val="600"/>
              </a:spcBef>
              <a:spcAft>
                <a:spcPts val="0"/>
              </a:spcAft>
              <a:buSzPts val="1440"/>
              <a:buChar char="▶"/>
              <a:defRPr/>
            </a:lvl7pPr>
            <a:lvl8pPr marL="3657600" lvl="7" indent="-320040" algn="l" rtl="0">
              <a:spcBef>
                <a:spcPts val="600"/>
              </a:spcBef>
              <a:spcAft>
                <a:spcPts val="0"/>
              </a:spcAft>
              <a:buSzPts val="1440"/>
              <a:buChar char="▶"/>
              <a:defRPr/>
            </a:lvl8pPr>
            <a:lvl9pPr marL="4114800" lvl="8" indent="-320040" algn="l" rtl="0">
              <a:spcBef>
                <a:spcPts val="600"/>
              </a:spcBef>
              <a:spcAft>
                <a:spcPts val="600"/>
              </a:spcAft>
              <a:buSzPts val="1440"/>
              <a:buChar char="▶"/>
              <a:defRPr/>
            </a:lvl9pPr>
          </a:lstStyle>
          <a:p>
            <a:endParaRPr/>
          </a:p>
        </p:txBody>
      </p:sp>
      <p:sp>
        <p:nvSpPr>
          <p:cNvPr id="67" name="Google Shape;67;p16"/>
          <p:cNvSpPr txBox="1">
            <a:spLocks noGrp="1"/>
          </p:cNvSpPr>
          <p:nvPr>
            <p:ph type="body" idx="2"/>
          </p:nvPr>
        </p:nvSpPr>
        <p:spPr>
          <a:xfrm>
            <a:off x="5808133" y="685801"/>
            <a:ext cx="4934400" cy="3615300"/>
          </a:xfrm>
          <a:prstGeom prst="rect">
            <a:avLst/>
          </a:prstGeom>
          <a:noFill/>
          <a:ln>
            <a:noFill/>
          </a:ln>
        </p:spPr>
        <p:txBody>
          <a:bodyPr spcFirstLastPara="1" wrap="square" lIns="91425" tIns="45700" rIns="91425" bIns="45700" anchor="ctr" anchorCtr="0">
            <a:normAutofit/>
          </a:bodyPr>
          <a:lstStyle>
            <a:lvl1pPr marL="457200" lvl="0" indent="-320040" algn="l" rtl="0">
              <a:spcBef>
                <a:spcPts val="360"/>
              </a:spcBef>
              <a:spcAft>
                <a:spcPts val="0"/>
              </a:spcAft>
              <a:buSzPts val="1440"/>
              <a:buChar char="▶"/>
              <a:defRPr/>
            </a:lvl1pPr>
            <a:lvl2pPr marL="914400" lvl="1" indent="-320040" algn="l" rtl="0">
              <a:spcBef>
                <a:spcPts val="600"/>
              </a:spcBef>
              <a:spcAft>
                <a:spcPts val="0"/>
              </a:spcAft>
              <a:buSzPts val="1440"/>
              <a:buChar char="▶"/>
              <a:defRPr/>
            </a:lvl2pPr>
            <a:lvl3pPr marL="1371600" lvl="2" indent="-320039" algn="l" rtl="0">
              <a:spcBef>
                <a:spcPts val="600"/>
              </a:spcBef>
              <a:spcAft>
                <a:spcPts val="0"/>
              </a:spcAft>
              <a:buSzPts val="1440"/>
              <a:buChar char="▶"/>
              <a:defRPr/>
            </a:lvl3pPr>
            <a:lvl4pPr marL="1828800" lvl="3" indent="-320039" algn="l" rtl="0">
              <a:spcBef>
                <a:spcPts val="600"/>
              </a:spcBef>
              <a:spcAft>
                <a:spcPts val="0"/>
              </a:spcAft>
              <a:buSzPts val="1440"/>
              <a:buChar char="▶"/>
              <a:defRPr/>
            </a:lvl4pPr>
            <a:lvl5pPr marL="2286000" lvl="4" indent="-320039" algn="l" rtl="0">
              <a:spcBef>
                <a:spcPts val="600"/>
              </a:spcBef>
              <a:spcAft>
                <a:spcPts val="0"/>
              </a:spcAft>
              <a:buSzPts val="1440"/>
              <a:buChar char="▶"/>
              <a:defRPr/>
            </a:lvl5pPr>
            <a:lvl6pPr marL="2743200" lvl="5" indent="-320039" algn="l" rtl="0">
              <a:spcBef>
                <a:spcPts val="600"/>
              </a:spcBef>
              <a:spcAft>
                <a:spcPts val="0"/>
              </a:spcAft>
              <a:buSzPts val="1440"/>
              <a:buChar char="▶"/>
              <a:defRPr/>
            </a:lvl6pPr>
            <a:lvl7pPr marL="3200400" lvl="6" indent="-320039" algn="l" rtl="0">
              <a:spcBef>
                <a:spcPts val="600"/>
              </a:spcBef>
              <a:spcAft>
                <a:spcPts val="0"/>
              </a:spcAft>
              <a:buSzPts val="1440"/>
              <a:buChar char="▶"/>
              <a:defRPr/>
            </a:lvl7pPr>
            <a:lvl8pPr marL="3657600" lvl="7" indent="-320040" algn="l" rtl="0">
              <a:spcBef>
                <a:spcPts val="600"/>
              </a:spcBef>
              <a:spcAft>
                <a:spcPts val="0"/>
              </a:spcAft>
              <a:buSzPts val="1440"/>
              <a:buChar char="▶"/>
              <a:defRPr/>
            </a:lvl8pPr>
            <a:lvl9pPr marL="4114800" lvl="8" indent="-320040" algn="l" rtl="0">
              <a:spcBef>
                <a:spcPts val="600"/>
              </a:spcBef>
              <a:spcAft>
                <a:spcPts val="600"/>
              </a:spcAft>
              <a:buSzPts val="1440"/>
              <a:buChar char="▶"/>
              <a:defRPr/>
            </a:lvl9pPr>
          </a:lstStyle>
          <a:p>
            <a:endParaRPr/>
          </a:p>
        </p:txBody>
      </p:sp>
      <p:sp>
        <p:nvSpPr>
          <p:cNvPr id="68" name="Google Shape;68;p16"/>
          <p:cNvSpPr txBox="1">
            <a:spLocks noGrp="1"/>
          </p:cNvSpPr>
          <p:nvPr>
            <p:ph type="dt" idx="10"/>
          </p:nvPr>
        </p:nvSpPr>
        <p:spPr>
          <a:xfrm>
            <a:off x="9904412" y="6172200"/>
            <a:ext cx="1600200" cy="365100"/>
          </a:xfrm>
          <a:prstGeom prst="rect">
            <a:avLst/>
          </a:prstGeom>
          <a:noFill/>
          <a:ln>
            <a:noFill/>
          </a:ln>
        </p:spPr>
        <p:txBody>
          <a:bodyPr spcFirstLastPara="1" wrap="square" lIns="91425" tIns="45700" rIns="91425" bIns="45700" anchor="t" anchorCtr="0">
            <a:noAutofit/>
          </a:bodyPr>
          <a:lstStyle>
            <a:lvl1pPr lvl="0" algn="r"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69" name="Google Shape;69;p16"/>
          <p:cNvSpPr txBox="1">
            <a:spLocks noGrp="1"/>
          </p:cNvSpPr>
          <p:nvPr>
            <p:ph type="ftr" idx="11"/>
          </p:nvPr>
        </p:nvSpPr>
        <p:spPr>
          <a:xfrm>
            <a:off x="684212" y="6172200"/>
            <a:ext cx="7543800" cy="365100"/>
          </a:xfrm>
          <a:prstGeom prst="rect">
            <a:avLst/>
          </a:prstGeom>
          <a:noFill/>
          <a:ln>
            <a:noFill/>
          </a:ln>
        </p:spPr>
        <p:txBody>
          <a:bodyPr spcFirstLastPara="1" wrap="square" lIns="91425" tIns="45700" rIns="91425" bIns="45700" anchor="t" anchorCtr="0">
            <a:noAutofit/>
          </a:bodyPr>
          <a:lstStyle>
            <a:lvl1pPr lvl="0" algn="l"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70" name="Google Shape;70;p16"/>
          <p:cNvSpPr txBox="1">
            <a:spLocks noGrp="1"/>
          </p:cNvSpPr>
          <p:nvPr>
            <p:ph type="sldNum" idx="12"/>
          </p:nvPr>
        </p:nvSpPr>
        <p:spPr>
          <a:xfrm>
            <a:off x="10363200" y="5578475"/>
            <a:ext cx="1142100" cy="669900"/>
          </a:xfrm>
          <a:prstGeom prst="rect">
            <a:avLst/>
          </a:prstGeom>
          <a:noFill/>
          <a:ln>
            <a:noFill/>
          </a:ln>
        </p:spPr>
        <p:txBody>
          <a:bodyPr spcFirstLastPara="1" wrap="square" lIns="91425" tIns="45700" rIns="91425" bIns="45700" anchor="b"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de-DE"/>
              <a:t>‹Nr.›</a:t>
            </a:fld>
            <a:endParaRPr/>
          </a:p>
        </p:txBody>
      </p:sp>
    </p:spTree>
  </p:cSld>
  <p:clrMapOvr>
    <a:masterClrMapping/>
  </p:clrMapOvr>
  <p:transition spd="med">
    <p:push/>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Vergleich" type="twoTxTwoObj">
  <p:cSld name="TWO_OBJECTS_WITH_TEXT">
    <p:spTree>
      <p:nvGrpSpPr>
        <p:cNvPr id="1" name="Shape 71"/>
        <p:cNvGrpSpPr/>
        <p:nvPr/>
      </p:nvGrpSpPr>
      <p:grpSpPr>
        <a:xfrm>
          <a:off x="0" y="0"/>
          <a:ext cx="0" cy="0"/>
          <a:chOff x="0" y="0"/>
          <a:chExt cx="0" cy="0"/>
        </a:xfrm>
      </p:grpSpPr>
      <p:sp>
        <p:nvSpPr>
          <p:cNvPr id="72" name="Google Shape;72;p17"/>
          <p:cNvSpPr txBox="1">
            <a:spLocks noGrp="1"/>
          </p:cNvSpPr>
          <p:nvPr>
            <p:ph type="title"/>
          </p:nvPr>
        </p:nvSpPr>
        <p:spPr>
          <a:xfrm>
            <a:off x="684212" y="4487332"/>
            <a:ext cx="8534400" cy="1507200"/>
          </a:xfrm>
          <a:prstGeom prst="rect">
            <a:avLst/>
          </a:prstGeom>
          <a:noFill/>
          <a:ln>
            <a:noFill/>
          </a:ln>
        </p:spPr>
        <p:txBody>
          <a:bodyPr spcFirstLastPara="1" wrap="square" lIns="91425" tIns="45700" rIns="91425" bIns="45700" anchor="ctr" anchorCtr="0">
            <a:normAutofit/>
          </a:bodyPr>
          <a:lstStyle>
            <a:lvl1pPr lvl="0" algn="l" rtl="0">
              <a:spcBef>
                <a:spcPts val="0"/>
              </a:spcBef>
              <a:spcAft>
                <a:spcPts val="0"/>
              </a:spcAft>
              <a:buClr>
                <a:schemeClr val="lt1"/>
              </a:buClr>
              <a:buSzPts val="3600"/>
              <a:buFont typeface="Century Gothic"/>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73" name="Google Shape;73;p17"/>
          <p:cNvSpPr txBox="1">
            <a:spLocks noGrp="1"/>
          </p:cNvSpPr>
          <p:nvPr>
            <p:ph type="body" idx="1"/>
          </p:nvPr>
        </p:nvSpPr>
        <p:spPr>
          <a:xfrm>
            <a:off x="972080" y="685800"/>
            <a:ext cx="4649700" cy="576300"/>
          </a:xfrm>
          <a:prstGeom prst="rect">
            <a:avLst/>
          </a:prstGeom>
          <a:noFill/>
          <a:ln>
            <a:noFill/>
          </a:ln>
        </p:spPr>
        <p:txBody>
          <a:bodyPr spcFirstLastPara="1" wrap="square" lIns="91425" tIns="45700" rIns="91425" bIns="45700" anchor="b" anchorCtr="0">
            <a:noAutofit/>
          </a:bodyPr>
          <a:lstStyle>
            <a:lvl1pPr marL="457200" lvl="0" indent="-228600" algn="l" rtl="0">
              <a:spcBef>
                <a:spcPts val="560"/>
              </a:spcBef>
              <a:spcAft>
                <a:spcPts val="0"/>
              </a:spcAft>
              <a:buSzPts val="2240"/>
              <a:buNone/>
              <a:defRPr sz="2800" b="0">
                <a:solidFill>
                  <a:schemeClr val="lt1"/>
                </a:solidFill>
              </a:defRPr>
            </a:lvl1pPr>
            <a:lvl2pPr marL="914400" lvl="1" indent="-228600" algn="l" rtl="0">
              <a:spcBef>
                <a:spcPts val="600"/>
              </a:spcBef>
              <a:spcAft>
                <a:spcPts val="0"/>
              </a:spcAft>
              <a:buSzPts val="1600"/>
              <a:buNone/>
              <a:defRPr sz="2000" b="1"/>
            </a:lvl2pPr>
            <a:lvl3pPr marL="1371600" lvl="2" indent="-228600" algn="l" rtl="0">
              <a:spcBef>
                <a:spcPts val="600"/>
              </a:spcBef>
              <a:spcAft>
                <a:spcPts val="0"/>
              </a:spcAft>
              <a:buSzPts val="1440"/>
              <a:buNone/>
              <a:defRPr sz="1800" b="1"/>
            </a:lvl3pPr>
            <a:lvl4pPr marL="1828800" lvl="3" indent="-228600" algn="l" rtl="0">
              <a:spcBef>
                <a:spcPts val="600"/>
              </a:spcBef>
              <a:spcAft>
                <a:spcPts val="0"/>
              </a:spcAft>
              <a:buSzPts val="1280"/>
              <a:buNone/>
              <a:defRPr sz="1600" b="1"/>
            </a:lvl4pPr>
            <a:lvl5pPr marL="2286000" lvl="4" indent="-228600" algn="l" rtl="0">
              <a:spcBef>
                <a:spcPts val="600"/>
              </a:spcBef>
              <a:spcAft>
                <a:spcPts val="0"/>
              </a:spcAft>
              <a:buSzPts val="1280"/>
              <a:buNone/>
              <a:defRPr sz="1600" b="1"/>
            </a:lvl5pPr>
            <a:lvl6pPr marL="2743200" lvl="5" indent="-228600" algn="l" rtl="0">
              <a:spcBef>
                <a:spcPts val="600"/>
              </a:spcBef>
              <a:spcAft>
                <a:spcPts val="0"/>
              </a:spcAft>
              <a:buSzPts val="1280"/>
              <a:buNone/>
              <a:defRPr sz="1600" b="1"/>
            </a:lvl6pPr>
            <a:lvl7pPr marL="3200400" lvl="6" indent="-228600" algn="l" rtl="0">
              <a:spcBef>
                <a:spcPts val="600"/>
              </a:spcBef>
              <a:spcAft>
                <a:spcPts val="0"/>
              </a:spcAft>
              <a:buSzPts val="1280"/>
              <a:buNone/>
              <a:defRPr sz="1600" b="1"/>
            </a:lvl7pPr>
            <a:lvl8pPr marL="3657600" lvl="7" indent="-228600" algn="l" rtl="0">
              <a:spcBef>
                <a:spcPts val="600"/>
              </a:spcBef>
              <a:spcAft>
                <a:spcPts val="0"/>
              </a:spcAft>
              <a:buSzPts val="1280"/>
              <a:buNone/>
              <a:defRPr sz="1600" b="1"/>
            </a:lvl8pPr>
            <a:lvl9pPr marL="4114800" lvl="8" indent="-228600" algn="l" rtl="0">
              <a:spcBef>
                <a:spcPts val="600"/>
              </a:spcBef>
              <a:spcAft>
                <a:spcPts val="600"/>
              </a:spcAft>
              <a:buSzPts val="1280"/>
              <a:buNone/>
              <a:defRPr sz="1600" b="1"/>
            </a:lvl9pPr>
          </a:lstStyle>
          <a:p>
            <a:endParaRPr/>
          </a:p>
        </p:txBody>
      </p:sp>
      <p:sp>
        <p:nvSpPr>
          <p:cNvPr id="74" name="Google Shape;74;p17"/>
          <p:cNvSpPr txBox="1">
            <a:spLocks noGrp="1"/>
          </p:cNvSpPr>
          <p:nvPr>
            <p:ph type="body" idx="2"/>
          </p:nvPr>
        </p:nvSpPr>
        <p:spPr>
          <a:xfrm>
            <a:off x="684211" y="1270529"/>
            <a:ext cx="4937700" cy="3030600"/>
          </a:xfrm>
          <a:prstGeom prst="rect">
            <a:avLst/>
          </a:prstGeom>
          <a:noFill/>
          <a:ln>
            <a:noFill/>
          </a:ln>
        </p:spPr>
        <p:txBody>
          <a:bodyPr spcFirstLastPara="1" wrap="square" lIns="91425" tIns="45700" rIns="91425" bIns="45700" anchor="t" anchorCtr="0">
            <a:normAutofit/>
          </a:bodyPr>
          <a:lstStyle>
            <a:lvl1pPr marL="457200" lvl="0" indent="-320040" algn="l" rtl="0">
              <a:spcBef>
                <a:spcPts val="360"/>
              </a:spcBef>
              <a:spcAft>
                <a:spcPts val="0"/>
              </a:spcAft>
              <a:buSzPts val="1440"/>
              <a:buChar char="▶"/>
              <a:defRPr/>
            </a:lvl1pPr>
            <a:lvl2pPr marL="914400" lvl="1" indent="-320040" algn="l" rtl="0">
              <a:spcBef>
                <a:spcPts val="600"/>
              </a:spcBef>
              <a:spcAft>
                <a:spcPts val="0"/>
              </a:spcAft>
              <a:buSzPts val="1440"/>
              <a:buChar char="▶"/>
              <a:defRPr/>
            </a:lvl2pPr>
            <a:lvl3pPr marL="1371600" lvl="2" indent="-320039" algn="l" rtl="0">
              <a:spcBef>
                <a:spcPts val="600"/>
              </a:spcBef>
              <a:spcAft>
                <a:spcPts val="0"/>
              </a:spcAft>
              <a:buSzPts val="1440"/>
              <a:buChar char="▶"/>
              <a:defRPr/>
            </a:lvl3pPr>
            <a:lvl4pPr marL="1828800" lvl="3" indent="-320039" algn="l" rtl="0">
              <a:spcBef>
                <a:spcPts val="600"/>
              </a:spcBef>
              <a:spcAft>
                <a:spcPts val="0"/>
              </a:spcAft>
              <a:buSzPts val="1440"/>
              <a:buChar char="▶"/>
              <a:defRPr/>
            </a:lvl4pPr>
            <a:lvl5pPr marL="2286000" lvl="4" indent="-320039" algn="l" rtl="0">
              <a:spcBef>
                <a:spcPts val="600"/>
              </a:spcBef>
              <a:spcAft>
                <a:spcPts val="0"/>
              </a:spcAft>
              <a:buSzPts val="1440"/>
              <a:buChar char="▶"/>
              <a:defRPr/>
            </a:lvl5pPr>
            <a:lvl6pPr marL="2743200" lvl="5" indent="-320039" algn="l" rtl="0">
              <a:spcBef>
                <a:spcPts val="600"/>
              </a:spcBef>
              <a:spcAft>
                <a:spcPts val="0"/>
              </a:spcAft>
              <a:buSzPts val="1440"/>
              <a:buChar char="▶"/>
              <a:defRPr/>
            </a:lvl6pPr>
            <a:lvl7pPr marL="3200400" lvl="6" indent="-320039" algn="l" rtl="0">
              <a:spcBef>
                <a:spcPts val="600"/>
              </a:spcBef>
              <a:spcAft>
                <a:spcPts val="0"/>
              </a:spcAft>
              <a:buSzPts val="1440"/>
              <a:buChar char="▶"/>
              <a:defRPr/>
            </a:lvl7pPr>
            <a:lvl8pPr marL="3657600" lvl="7" indent="-320040" algn="l" rtl="0">
              <a:spcBef>
                <a:spcPts val="600"/>
              </a:spcBef>
              <a:spcAft>
                <a:spcPts val="0"/>
              </a:spcAft>
              <a:buSzPts val="1440"/>
              <a:buChar char="▶"/>
              <a:defRPr/>
            </a:lvl8pPr>
            <a:lvl9pPr marL="4114800" lvl="8" indent="-320040" algn="l" rtl="0">
              <a:spcBef>
                <a:spcPts val="600"/>
              </a:spcBef>
              <a:spcAft>
                <a:spcPts val="600"/>
              </a:spcAft>
              <a:buSzPts val="1440"/>
              <a:buChar char="▶"/>
              <a:defRPr/>
            </a:lvl9pPr>
          </a:lstStyle>
          <a:p>
            <a:endParaRPr/>
          </a:p>
        </p:txBody>
      </p:sp>
      <p:sp>
        <p:nvSpPr>
          <p:cNvPr id="75" name="Google Shape;75;p17"/>
          <p:cNvSpPr txBox="1">
            <a:spLocks noGrp="1"/>
          </p:cNvSpPr>
          <p:nvPr>
            <p:ph type="body" idx="3"/>
          </p:nvPr>
        </p:nvSpPr>
        <p:spPr>
          <a:xfrm>
            <a:off x="6079066" y="685800"/>
            <a:ext cx="4665000" cy="576300"/>
          </a:xfrm>
          <a:prstGeom prst="rect">
            <a:avLst/>
          </a:prstGeom>
          <a:noFill/>
          <a:ln>
            <a:noFill/>
          </a:ln>
        </p:spPr>
        <p:txBody>
          <a:bodyPr spcFirstLastPara="1" wrap="square" lIns="91425" tIns="45700" rIns="91425" bIns="45700" anchor="b" anchorCtr="0">
            <a:noAutofit/>
          </a:bodyPr>
          <a:lstStyle>
            <a:lvl1pPr marL="457200" lvl="0" indent="-228600" algn="l" rtl="0">
              <a:spcBef>
                <a:spcPts val="560"/>
              </a:spcBef>
              <a:spcAft>
                <a:spcPts val="0"/>
              </a:spcAft>
              <a:buSzPts val="2240"/>
              <a:buNone/>
              <a:defRPr sz="2800" b="0">
                <a:solidFill>
                  <a:schemeClr val="lt1"/>
                </a:solidFill>
              </a:defRPr>
            </a:lvl1pPr>
            <a:lvl2pPr marL="914400" lvl="1" indent="-228600" algn="l" rtl="0">
              <a:spcBef>
                <a:spcPts val="600"/>
              </a:spcBef>
              <a:spcAft>
                <a:spcPts val="0"/>
              </a:spcAft>
              <a:buSzPts val="1600"/>
              <a:buNone/>
              <a:defRPr sz="2000" b="1"/>
            </a:lvl2pPr>
            <a:lvl3pPr marL="1371600" lvl="2" indent="-228600" algn="l" rtl="0">
              <a:spcBef>
                <a:spcPts val="600"/>
              </a:spcBef>
              <a:spcAft>
                <a:spcPts val="0"/>
              </a:spcAft>
              <a:buSzPts val="1440"/>
              <a:buNone/>
              <a:defRPr sz="1800" b="1"/>
            </a:lvl3pPr>
            <a:lvl4pPr marL="1828800" lvl="3" indent="-228600" algn="l" rtl="0">
              <a:spcBef>
                <a:spcPts val="600"/>
              </a:spcBef>
              <a:spcAft>
                <a:spcPts val="0"/>
              </a:spcAft>
              <a:buSzPts val="1280"/>
              <a:buNone/>
              <a:defRPr sz="1600" b="1"/>
            </a:lvl4pPr>
            <a:lvl5pPr marL="2286000" lvl="4" indent="-228600" algn="l" rtl="0">
              <a:spcBef>
                <a:spcPts val="600"/>
              </a:spcBef>
              <a:spcAft>
                <a:spcPts val="0"/>
              </a:spcAft>
              <a:buSzPts val="1280"/>
              <a:buNone/>
              <a:defRPr sz="1600" b="1"/>
            </a:lvl5pPr>
            <a:lvl6pPr marL="2743200" lvl="5" indent="-228600" algn="l" rtl="0">
              <a:spcBef>
                <a:spcPts val="600"/>
              </a:spcBef>
              <a:spcAft>
                <a:spcPts val="0"/>
              </a:spcAft>
              <a:buSzPts val="1280"/>
              <a:buNone/>
              <a:defRPr sz="1600" b="1"/>
            </a:lvl6pPr>
            <a:lvl7pPr marL="3200400" lvl="6" indent="-228600" algn="l" rtl="0">
              <a:spcBef>
                <a:spcPts val="600"/>
              </a:spcBef>
              <a:spcAft>
                <a:spcPts val="0"/>
              </a:spcAft>
              <a:buSzPts val="1280"/>
              <a:buNone/>
              <a:defRPr sz="1600" b="1"/>
            </a:lvl7pPr>
            <a:lvl8pPr marL="3657600" lvl="7" indent="-228600" algn="l" rtl="0">
              <a:spcBef>
                <a:spcPts val="600"/>
              </a:spcBef>
              <a:spcAft>
                <a:spcPts val="0"/>
              </a:spcAft>
              <a:buSzPts val="1280"/>
              <a:buNone/>
              <a:defRPr sz="1600" b="1"/>
            </a:lvl8pPr>
            <a:lvl9pPr marL="4114800" lvl="8" indent="-228600" algn="l" rtl="0">
              <a:spcBef>
                <a:spcPts val="600"/>
              </a:spcBef>
              <a:spcAft>
                <a:spcPts val="600"/>
              </a:spcAft>
              <a:buSzPts val="1280"/>
              <a:buNone/>
              <a:defRPr sz="1600" b="1"/>
            </a:lvl9pPr>
          </a:lstStyle>
          <a:p>
            <a:endParaRPr/>
          </a:p>
        </p:txBody>
      </p:sp>
      <p:sp>
        <p:nvSpPr>
          <p:cNvPr id="76" name="Google Shape;76;p17"/>
          <p:cNvSpPr txBox="1">
            <a:spLocks noGrp="1"/>
          </p:cNvSpPr>
          <p:nvPr>
            <p:ph type="body" idx="4"/>
          </p:nvPr>
        </p:nvSpPr>
        <p:spPr>
          <a:xfrm>
            <a:off x="5806545" y="1262062"/>
            <a:ext cx="4929300" cy="3030600"/>
          </a:xfrm>
          <a:prstGeom prst="rect">
            <a:avLst/>
          </a:prstGeom>
          <a:noFill/>
          <a:ln>
            <a:noFill/>
          </a:ln>
        </p:spPr>
        <p:txBody>
          <a:bodyPr spcFirstLastPara="1" wrap="square" lIns="91425" tIns="45700" rIns="91425" bIns="45700" anchor="t" anchorCtr="0">
            <a:normAutofit/>
          </a:bodyPr>
          <a:lstStyle>
            <a:lvl1pPr marL="457200" lvl="0" indent="-320040" algn="l" rtl="0">
              <a:spcBef>
                <a:spcPts val="360"/>
              </a:spcBef>
              <a:spcAft>
                <a:spcPts val="0"/>
              </a:spcAft>
              <a:buSzPts val="1440"/>
              <a:buChar char="▶"/>
              <a:defRPr/>
            </a:lvl1pPr>
            <a:lvl2pPr marL="914400" lvl="1" indent="-320040" algn="l" rtl="0">
              <a:spcBef>
                <a:spcPts val="600"/>
              </a:spcBef>
              <a:spcAft>
                <a:spcPts val="0"/>
              </a:spcAft>
              <a:buSzPts val="1440"/>
              <a:buChar char="▶"/>
              <a:defRPr/>
            </a:lvl2pPr>
            <a:lvl3pPr marL="1371600" lvl="2" indent="-320039" algn="l" rtl="0">
              <a:spcBef>
                <a:spcPts val="600"/>
              </a:spcBef>
              <a:spcAft>
                <a:spcPts val="0"/>
              </a:spcAft>
              <a:buSzPts val="1440"/>
              <a:buChar char="▶"/>
              <a:defRPr/>
            </a:lvl3pPr>
            <a:lvl4pPr marL="1828800" lvl="3" indent="-320039" algn="l" rtl="0">
              <a:spcBef>
                <a:spcPts val="600"/>
              </a:spcBef>
              <a:spcAft>
                <a:spcPts val="0"/>
              </a:spcAft>
              <a:buSzPts val="1440"/>
              <a:buChar char="▶"/>
              <a:defRPr/>
            </a:lvl4pPr>
            <a:lvl5pPr marL="2286000" lvl="4" indent="-320039" algn="l" rtl="0">
              <a:spcBef>
                <a:spcPts val="600"/>
              </a:spcBef>
              <a:spcAft>
                <a:spcPts val="0"/>
              </a:spcAft>
              <a:buSzPts val="1440"/>
              <a:buChar char="▶"/>
              <a:defRPr/>
            </a:lvl5pPr>
            <a:lvl6pPr marL="2743200" lvl="5" indent="-320039" algn="l" rtl="0">
              <a:spcBef>
                <a:spcPts val="600"/>
              </a:spcBef>
              <a:spcAft>
                <a:spcPts val="0"/>
              </a:spcAft>
              <a:buSzPts val="1440"/>
              <a:buChar char="▶"/>
              <a:defRPr/>
            </a:lvl6pPr>
            <a:lvl7pPr marL="3200400" lvl="6" indent="-320039" algn="l" rtl="0">
              <a:spcBef>
                <a:spcPts val="600"/>
              </a:spcBef>
              <a:spcAft>
                <a:spcPts val="0"/>
              </a:spcAft>
              <a:buSzPts val="1440"/>
              <a:buChar char="▶"/>
              <a:defRPr/>
            </a:lvl7pPr>
            <a:lvl8pPr marL="3657600" lvl="7" indent="-320040" algn="l" rtl="0">
              <a:spcBef>
                <a:spcPts val="600"/>
              </a:spcBef>
              <a:spcAft>
                <a:spcPts val="0"/>
              </a:spcAft>
              <a:buSzPts val="1440"/>
              <a:buChar char="▶"/>
              <a:defRPr/>
            </a:lvl8pPr>
            <a:lvl9pPr marL="4114800" lvl="8" indent="-320040" algn="l" rtl="0">
              <a:spcBef>
                <a:spcPts val="600"/>
              </a:spcBef>
              <a:spcAft>
                <a:spcPts val="600"/>
              </a:spcAft>
              <a:buSzPts val="1440"/>
              <a:buChar char="▶"/>
              <a:defRPr/>
            </a:lvl9pPr>
          </a:lstStyle>
          <a:p>
            <a:endParaRPr/>
          </a:p>
        </p:txBody>
      </p:sp>
      <p:sp>
        <p:nvSpPr>
          <p:cNvPr id="77" name="Google Shape;77;p17"/>
          <p:cNvSpPr txBox="1">
            <a:spLocks noGrp="1"/>
          </p:cNvSpPr>
          <p:nvPr>
            <p:ph type="dt" idx="10"/>
          </p:nvPr>
        </p:nvSpPr>
        <p:spPr>
          <a:xfrm>
            <a:off x="9904412" y="6172200"/>
            <a:ext cx="1600200" cy="365100"/>
          </a:xfrm>
          <a:prstGeom prst="rect">
            <a:avLst/>
          </a:prstGeom>
          <a:noFill/>
          <a:ln>
            <a:noFill/>
          </a:ln>
        </p:spPr>
        <p:txBody>
          <a:bodyPr spcFirstLastPara="1" wrap="square" lIns="91425" tIns="45700" rIns="91425" bIns="45700" anchor="t" anchorCtr="0">
            <a:noAutofit/>
          </a:bodyPr>
          <a:lstStyle>
            <a:lvl1pPr lvl="0" algn="r"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78" name="Google Shape;78;p17"/>
          <p:cNvSpPr txBox="1">
            <a:spLocks noGrp="1"/>
          </p:cNvSpPr>
          <p:nvPr>
            <p:ph type="ftr" idx="11"/>
          </p:nvPr>
        </p:nvSpPr>
        <p:spPr>
          <a:xfrm>
            <a:off x="684212" y="6172200"/>
            <a:ext cx="7543800" cy="365100"/>
          </a:xfrm>
          <a:prstGeom prst="rect">
            <a:avLst/>
          </a:prstGeom>
          <a:noFill/>
          <a:ln>
            <a:noFill/>
          </a:ln>
        </p:spPr>
        <p:txBody>
          <a:bodyPr spcFirstLastPara="1" wrap="square" lIns="91425" tIns="45700" rIns="91425" bIns="45700" anchor="t" anchorCtr="0">
            <a:noAutofit/>
          </a:bodyPr>
          <a:lstStyle>
            <a:lvl1pPr lvl="0" algn="l"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79" name="Google Shape;79;p17"/>
          <p:cNvSpPr txBox="1">
            <a:spLocks noGrp="1"/>
          </p:cNvSpPr>
          <p:nvPr>
            <p:ph type="sldNum" idx="12"/>
          </p:nvPr>
        </p:nvSpPr>
        <p:spPr>
          <a:xfrm>
            <a:off x="10363200" y="5578475"/>
            <a:ext cx="1142100" cy="669900"/>
          </a:xfrm>
          <a:prstGeom prst="rect">
            <a:avLst/>
          </a:prstGeom>
          <a:noFill/>
          <a:ln>
            <a:noFill/>
          </a:ln>
        </p:spPr>
        <p:txBody>
          <a:bodyPr spcFirstLastPara="1" wrap="square" lIns="91425" tIns="45700" rIns="91425" bIns="45700" anchor="b"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de-DE"/>
              <a:t>‹Nr.›</a:t>
            </a:fld>
            <a:endParaRPr/>
          </a:p>
        </p:txBody>
      </p:sp>
    </p:spTree>
  </p:cSld>
  <p:clrMapOvr>
    <a:masterClrMapping/>
  </p:clrMapOvr>
  <p:transition spd="med">
    <p:push/>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Nur Titel" type="titleOnly">
  <p:cSld name="TITLE_ONLY">
    <p:spTree>
      <p:nvGrpSpPr>
        <p:cNvPr id="1" name="Shape 80"/>
        <p:cNvGrpSpPr/>
        <p:nvPr/>
      </p:nvGrpSpPr>
      <p:grpSpPr>
        <a:xfrm>
          <a:off x="0" y="0"/>
          <a:ext cx="0" cy="0"/>
          <a:chOff x="0" y="0"/>
          <a:chExt cx="0" cy="0"/>
        </a:xfrm>
      </p:grpSpPr>
      <p:sp>
        <p:nvSpPr>
          <p:cNvPr id="81" name="Google Shape;81;p18"/>
          <p:cNvSpPr txBox="1">
            <a:spLocks noGrp="1"/>
          </p:cNvSpPr>
          <p:nvPr>
            <p:ph type="title"/>
          </p:nvPr>
        </p:nvSpPr>
        <p:spPr>
          <a:xfrm>
            <a:off x="684212" y="4487332"/>
            <a:ext cx="8534400" cy="1507200"/>
          </a:xfrm>
          <a:prstGeom prst="rect">
            <a:avLst/>
          </a:prstGeom>
          <a:noFill/>
          <a:ln>
            <a:noFill/>
          </a:ln>
        </p:spPr>
        <p:txBody>
          <a:bodyPr spcFirstLastPara="1" wrap="square" lIns="91425" tIns="45700" rIns="91425" bIns="45700" anchor="ctr" anchorCtr="0">
            <a:normAutofit/>
          </a:bodyPr>
          <a:lstStyle>
            <a:lvl1pPr lvl="0" algn="l" rtl="0">
              <a:spcBef>
                <a:spcPts val="0"/>
              </a:spcBef>
              <a:spcAft>
                <a:spcPts val="0"/>
              </a:spcAft>
              <a:buClr>
                <a:schemeClr val="lt1"/>
              </a:buClr>
              <a:buSzPts val="18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82" name="Google Shape;82;p18"/>
          <p:cNvSpPr txBox="1">
            <a:spLocks noGrp="1"/>
          </p:cNvSpPr>
          <p:nvPr>
            <p:ph type="dt" idx="10"/>
          </p:nvPr>
        </p:nvSpPr>
        <p:spPr>
          <a:xfrm>
            <a:off x="9904412" y="6172200"/>
            <a:ext cx="1600200" cy="365100"/>
          </a:xfrm>
          <a:prstGeom prst="rect">
            <a:avLst/>
          </a:prstGeom>
          <a:noFill/>
          <a:ln>
            <a:noFill/>
          </a:ln>
        </p:spPr>
        <p:txBody>
          <a:bodyPr spcFirstLastPara="1" wrap="square" lIns="91425" tIns="45700" rIns="91425" bIns="45700" anchor="t" anchorCtr="0">
            <a:noAutofit/>
          </a:bodyPr>
          <a:lstStyle>
            <a:lvl1pPr lvl="0" algn="r"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83" name="Google Shape;83;p18"/>
          <p:cNvSpPr txBox="1">
            <a:spLocks noGrp="1"/>
          </p:cNvSpPr>
          <p:nvPr>
            <p:ph type="ftr" idx="11"/>
          </p:nvPr>
        </p:nvSpPr>
        <p:spPr>
          <a:xfrm>
            <a:off x="684212" y="6172200"/>
            <a:ext cx="7543800" cy="365100"/>
          </a:xfrm>
          <a:prstGeom prst="rect">
            <a:avLst/>
          </a:prstGeom>
          <a:noFill/>
          <a:ln>
            <a:noFill/>
          </a:ln>
        </p:spPr>
        <p:txBody>
          <a:bodyPr spcFirstLastPara="1" wrap="square" lIns="91425" tIns="45700" rIns="91425" bIns="45700" anchor="t" anchorCtr="0">
            <a:noAutofit/>
          </a:bodyPr>
          <a:lstStyle>
            <a:lvl1pPr lvl="0" algn="l"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84" name="Google Shape;84;p18"/>
          <p:cNvSpPr txBox="1">
            <a:spLocks noGrp="1"/>
          </p:cNvSpPr>
          <p:nvPr>
            <p:ph type="sldNum" idx="12"/>
          </p:nvPr>
        </p:nvSpPr>
        <p:spPr>
          <a:xfrm>
            <a:off x="10363200" y="5578475"/>
            <a:ext cx="1142100" cy="669900"/>
          </a:xfrm>
          <a:prstGeom prst="rect">
            <a:avLst/>
          </a:prstGeom>
          <a:noFill/>
          <a:ln>
            <a:noFill/>
          </a:ln>
        </p:spPr>
        <p:txBody>
          <a:bodyPr spcFirstLastPara="1" wrap="square" lIns="91425" tIns="45700" rIns="91425" bIns="45700" anchor="b"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de-DE"/>
              <a:t>‹Nr.›</a:t>
            </a:fld>
            <a:endParaRPr/>
          </a:p>
        </p:txBody>
      </p:sp>
    </p:spTree>
  </p:cSld>
  <p:clrMapOvr>
    <a:masterClrMapping/>
  </p:clrMapOvr>
  <p:transition spd="med">
    <p:push/>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Leer" type="blank">
  <p:cSld name="BLANK">
    <p:spTree>
      <p:nvGrpSpPr>
        <p:cNvPr id="1" name="Shape 85"/>
        <p:cNvGrpSpPr/>
        <p:nvPr/>
      </p:nvGrpSpPr>
      <p:grpSpPr>
        <a:xfrm>
          <a:off x="0" y="0"/>
          <a:ext cx="0" cy="0"/>
          <a:chOff x="0" y="0"/>
          <a:chExt cx="0" cy="0"/>
        </a:xfrm>
      </p:grpSpPr>
      <p:sp>
        <p:nvSpPr>
          <p:cNvPr id="86" name="Google Shape;86;p19"/>
          <p:cNvSpPr txBox="1">
            <a:spLocks noGrp="1"/>
          </p:cNvSpPr>
          <p:nvPr>
            <p:ph type="dt" idx="10"/>
          </p:nvPr>
        </p:nvSpPr>
        <p:spPr>
          <a:xfrm>
            <a:off x="9904412" y="6172200"/>
            <a:ext cx="1600200" cy="365100"/>
          </a:xfrm>
          <a:prstGeom prst="rect">
            <a:avLst/>
          </a:prstGeom>
          <a:noFill/>
          <a:ln>
            <a:noFill/>
          </a:ln>
        </p:spPr>
        <p:txBody>
          <a:bodyPr spcFirstLastPara="1" wrap="square" lIns="91425" tIns="45700" rIns="91425" bIns="45700" anchor="t" anchorCtr="0">
            <a:noAutofit/>
          </a:bodyPr>
          <a:lstStyle>
            <a:lvl1pPr lvl="0" algn="r"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87" name="Google Shape;87;p19"/>
          <p:cNvSpPr txBox="1">
            <a:spLocks noGrp="1"/>
          </p:cNvSpPr>
          <p:nvPr>
            <p:ph type="ftr" idx="11"/>
          </p:nvPr>
        </p:nvSpPr>
        <p:spPr>
          <a:xfrm>
            <a:off x="684212" y="6172200"/>
            <a:ext cx="7543800" cy="365100"/>
          </a:xfrm>
          <a:prstGeom prst="rect">
            <a:avLst/>
          </a:prstGeom>
          <a:noFill/>
          <a:ln>
            <a:noFill/>
          </a:ln>
        </p:spPr>
        <p:txBody>
          <a:bodyPr spcFirstLastPara="1" wrap="square" lIns="91425" tIns="45700" rIns="91425" bIns="45700" anchor="t" anchorCtr="0">
            <a:noAutofit/>
          </a:bodyPr>
          <a:lstStyle>
            <a:lvl1pPr lvl="0" algn="l"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88" name="Google Shape;88;p19"/>
          <p:cNvSpPr txBox="1">
            <a:spLocks noGrp="1"/>
          </p:cNvSpPr>
          <p:nvPr>
            <p:ph type="sldNum" idx="12"/>
          </p:nvPr>
        </p:nvSpPr>
        <p:spPr>
          <a:xfrm>
            <a:off x="10363200" y="5578475"/>
            <a:ext cx="1142100" cy="669900"/>
          </a:xfrm>
          <a:prstGeom prst="rect">
            <a:avLst/>
          </a:prstGeom>
          <a:noFill/>
          <a:ln>
            <a:noFill/>
          </a:ln>
        </p:spPr>
        <p:txBody>
          <a:bodyPr spcFirstLastPara="1" wrap="square" lIns="91425" tIns="45700" rIns="91425" bIns="45700" anchor="b"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de-DE"/>
              <a:t>‹Nr.›</a:t>
            </a:fld>
            <a:endParaRPr/>
          </a:p>
        </p:txBody>
      </p:sp>
    </p:spTree>
  </p:cSld>
  <p:clrMapOvr>
    <a:masterClrMapping/>
  </p:clrMapOvr>
  <p:transition spd="med">
    <p:push/>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6.xml"/><Relationship Id="rId13" Type="http://schemas.openxmlformats.org/officeDocument/2006/relationships/slideLayout" Target="../slideLayouts/slideLayout31.xml"/><Relationship Id="rId18" Type="http://schemas.openxmlformats.org/officeDocument/2006/relationships/slideLayout" Target="../slideLayouts/slideLayout36.xml"/><Relationship Id="rId3" Type="http://schemas.openxmlformats.org/officeDocument/2006/relationships/slideLayout" Target="../slideLayouts/slideLayout21.xml"/><Relationship Id="rId7" Type="http://schemas.openxmlformats.org/officeDocument/2006/relationships/slideLayout" Target="../slideLayouts/slideLayout25.xml"/><Relationship Id="rId12" Type="http://schemas.openxmlformats.org/officeDocument/2006/relationships/slideLayout" Target="../slideLayouts/slideLayout30.xml"/><Relationship Id="rId17" Type="http://schemas.openxmlformats.org/officeDocument/2006/relationships/slideLayout" Target="../slideLayouts/slideLayout35.xml"/><Relationship Id="rId2" Type="http://schemas.openxmlformats.org/officeDocument/2006/relationships/slideLayout" Target="../slideLayouts/slideLayout20.xml"/><Relationship Id="rId16" Type="http://schemas.openxmlformats.org/officeDocument/2006/relationships/slideLayout" Target="../slideLayouts/slideLayout34.xml"/><Relationship Id="rId1" Type="http://schemas.openxmlformats.org/officeDocument/2006/relationships/slideLayout" Target="../slideLayouts/slideLayout19.xml"/><Relationship Id="rId6" Type="http://schemas.openxmlformats.org/officeDocument/2006/relationships/slideLayout" Target="../slideLayouts/slideLayout24.xml"/><Relationship Id="rId11" Type="http://schemas.openxmlformats.org/officeDocument/2006/relationships/slideLayout" Target="../slideLayouts/slideLayout29.xml"/><Relationship Id="rId5" Type="http://schemas.openxmlformats.org/officeDocument/2006/relationships/slideLayout" Target="../slideLayouts/slideLayout23.xml"/><Relationship Id="rId15" Type="http://schemas.openxmlformats.org/officeDocument/2006/relationships/slideLayout" Target="../slideLayouts/slideLayout33.xml"/><Relationship Id="rId10" Type="http://schemas.openxmlformats.org/officeDocument/2006/relationships/slideLayout" Target="../slideLayouts/slideLayout28.xml"/><Relationship Id="rId19" Type="http://schemas.openxmlformats.org/officeDocument/2006/relationships/theme" Target="../theme/theme2.xml"/><Relationship Id="rId4" Type="http://schemas.openxmlformats.org/officeDocument/2006/relationships/slideLayout" Target="../slideLayouts/slideLayout22.xml"/><Relationship Id="rId9" Type="http://schemas.openxmlformats.org/officeDocument/2006/relationships/slideLayout" Target="../slideLayouts/slideLayout27.xml"/><Relationship Id="rId14" Type="http://schemas.openxmlformats.org/officeDocument/2006/relationships/slideLayout" Target="../slideLayouts/slideLayout3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a:gsLst>
            <a:gs pos="0">
              <a:srgbClr val="62D2EF"/>
            </a:gs>
            <a:gs pos="10000">
              <a:srgbClr val="62D2EF"/>
            </a:gs>
            <a:gs pos="100000">
              <a:srgbClr val="05578D"/>
            </a:gs>
          </a:gsLst>
          <a:lin ang="6119877" scaled="0"/>
        </a:gradFill>
        <a:effectLst/>
      </p:bgPr>
    </p:bg>
    <p:spTree>
      <p:nvGrpSpPr>
        <p:cNvPr id="1" name="Shape 9"/>
        <p:cNvGrpSpPr/>
        <p:nvPr/>
      </p:nvGrpSpPr>
      <p:grpSpPr>
        <a:xfrm>
          <a:off x="0" y="0"/>
          <a:ext cx="0" cy="0"/>
          <a:chOff x="0" y="0"/>
          <a:chExt cx="0" cy="0"/>
        </a:xfrm>
      </p:grpSpPr>
      <p:grpSp>
        <p:nvGrpSpPr>
          <p:cNvPr id="10" name="Google Shape;10;p8"/>
          <p:cNvGrpSpPr/>
          <p:nvPr/>
        </p:nvGrpSpPr>
        <p:grpSpPr>
          <a:xfrm>
            <a:off x="9206826" y="2963333"/>
            <a:ext cx="2982001" cy="3209011"/>
            <a:chOff x="9206826" y="2963333"/>
            <a:chExt cx="2982001" cy="3209011"/>
          </a:xfrm>
        </p:grpSpPr>
        <p:cxnSp>
          <p:nvCxnSpPr>
            <p:cNvPr id="11" name="Google Shape;11;p8"/>
            <p:cNvCxnSpPr/>
            <p:nvPr/>
          </p:nvCxnSpPr>
          <p:spPr>
            <a:xfrm flipH="1">
              <a:off x="11275926" y="2963333"/>
              <a:ext cx="912900" cy="912900"/>
            </a:xfrm>
            <a:prstGeom prst="straightConnector1">
              <a:avLst/>
            </a:prstGeom>
            <a:noFill/>
            <a:ln w="9525" cap="flat" cmpd="sng">
              <a:solidFill>
                <a:schemeClr val="lt1"/>
              </a:solidFill>
              <a:prstDash val="solid"/>
              <a:round/>
              <a:headEnd type="none" w="sm" len="sm"/>
              <a:tailEnd type="none" w="sm" len="sm"/>
            </a:ln>
          </p:spPr>
        </p:cxnSp>
        <p:cxnSp>
          <p:nvCxnSpPr>
            <p:cNvPr id="12" name="Google Shape;12;p8"/>
            <p:cNvCxnSpPr/>
            <p:nvPr/>
          </p:nvCxnSpPr>
          <p:spPr>
            <a:xfrm flipH="1">
              <a:off x="9206826" y="3190344"/>
              <a:ext cx="2982000" cy="2982000"/>
            </a:xfrm>
            <a:prstGeom prst="straightConnector1">
              <a:avLst/>
            </a:prstGeom>
            <a:noFill/>
            <a:ln w="9525" cap="flat" cmpd="sng">
              <a:solidFill>
                <a:schemeClr val="lt1"/>
              </a:solidFill>
              <a:prstDash val="solid"/>
              <a:round/>
              <a:headEnd type="none" w="sm" len="sm"/>
              <a:tailEnd type="none" w="sm" len="sm"/>
            </a:ln>
          </p:spPr>
        </p:cxnSp>
        <p:cxnSp>
          <p:nvCxnSpPr>
            <p:cNvPr id="13" name="Google Shape;13;p8"/>
            <p:cNvCxnSpPr/>
            <p:nvPr/>
          </p:nvCxnSpPr>
          <p:spPr>
            <a:xfrm flipH="1">
              <a:off x="10292226" y="3285067"/>
              <a:ext cx="1896600" cy="1896600"/>
            </a:xfrm>
            <a:prstGeom prst="straightConnector1">
              <a:avLst/>
            </a:prstGeom>
            <a:noFill/>
            <a:ln w="9525" cap="flat" cmpd="sng">
              <a:solidFill>
                <a:schemeClr val="lt1"/>
              </a:solidFill>
              <a:prstDash val="solid"/>
              <a:round/>
              <a:headEnd type="none" w="sm" len="sm"/>
              <a:tailEnd type="none" w="sm" len="sm"/>
            </a:ln>
          </p:spPr>
        </p:cxnSp>
        <p:cxnSp>
          <p:nvCxnSpPr>
            <p:cNvPr id="14" name="Google Shape;14;p8"/>
            <p:cNvCxnSpPr/>
            <p:nvPr/>
          </p:nvCxnSpPr>
          <p:spPr>
            <a:xfrm flipH="1">
              <a:off x="10443125" y="3131080"/>
              <a:ext cx="1745700" cy="1745700"/>
            </a:xfrm>
            <a:prstGeom prst="straightConnector1">
              <a:avLst/>
            </a:prstGeom>
            <a:noFill/>
            <a:ln w="28575" cap="flat" cmpd="sng">
              <a:solidFill>
                <a:schemeClr val="lt1"/>
              </a:solidFill>
              <a:prstDash val="solid"/>
              <a:round/>
              <a:headEnd type="none" w="sm" len="sm"/>
              <a:tailEnd type="none" w="sm" len="sm"/>
            </a:ln>
          </p:spPr>
        </p:cxnSp>
        <p:cxnSp>
          <p:nvCxnSpPr>
            <p:cNvPr id="15" name="Google Shape;15;p8"/>
            <p:cNvCxnSpPr/>
            <p:nvPr/>
          </p:nvCxnSpPr>
          <p:spPr>
            <a:xfrm flipH="1">
              <a:off x="10918927" y="3683001"/>
              <a:ext cx="1269900" cy="1269900"/>
            </a:xfrm>
            <a:prstGeom prst="straightConnector1">
              <a:avLst/>
            </a:prstGeom>
            <a:noFill/>
            <a:ln w="28575" cap="flat" cmpd="sng">
              <a:solidFill>
                <a:schemeClr val="lt1"/>
              </a:solidFill>
              <a:prstDash val="solid"/>
              <a:round/>
              <a:headEnd type="none" w="sm" len="sm"/>
              <a:tailEnd type="none" w="sm" len="sm"/>
            </a:ln>
          </p:spPr>
        </p:cxnSp>
      </p:grpSp>
      <p:sp>
        <p:nvSpPr>
          <p:cNvPr id="16" name="Google Shape;16;p8"/>
          <p:cNvSpPr txBox="1">
            <a:spLocks noGrp="1"/>
          </p:cNvSpPr>
          <p:nvPr>
            <p:ph type="title"/>
          </p:nvPr>
        </p:nvSpPr>
        <p:spPr>
          <a:xfrm>
            <a:off x="684212" y="4487332"/>
            <a:ext cx="8534400" cy="1507200"/>
          </a:xfrm>
          <a:prstGeom prst="rect">
            <a:avLst/>
          </a:prstGeom>
          <a:noFill/>
          <a:ln>
            <a:noFill/>
          </a:ln>
        </p:spPr>
        <p:txBody>
          <a:bodyPr spcFirstLastPara="1" wrap="square" lIns="91425" tIns="45700" rIns="91425" bIns="45700" anchor="ctr" anchorCtr="0">
            <a:normAutofit/>
          </a:bodyPr>
          <a:lstStyle>
            <a:lvl1pPr marR="0" lvl="0" algn="l" rtl="0">
              <a:spcBef>
                <a:spcPts val="0"/>
              </a:spcBef>
              <a:spcAft>
                <a:spcPts val="0"/>
              </a:spcAft>
              <a:buClr>
                <a:schemeClr val="lt1"/>
              </a:buClr>
              <a:buSzPts val="3600"/>
              <a:buFont typeface="Century Gothic"/>
              <a:buNone/>
              <a:defRPr sz="3600" b="0" i="0" u="none" strike="noStrike" cap="none">
                <a:solidFill>
                  <a:schemeClr val="lt1"/>
                </a:solidFill>
                <a:latin typeface="Century Gothic"/>
                <a:ea typeface="Century Gothic"/>
                <a:cs typeface="Century Gothic"/>
                <a:sym typeface="Century Gothic"/>
              </a:defRPr>
            </a:lvl1pPr>
            <a:lvl2pPr marR="0" lvl="1" algn="l" rtl="0">
              <a:spcBef>
                <a:spcPts val="0"/>
              </a:spcBef>
              <a:spcAft>
                <a:spcPts val="0"/>
              </a:spcAft>
              <a:buSzPts val="1400"/>
              <a:buNone/>
              <a:defRPr sz="1800" b="0" i="0" u="none" strike="noStrike" cap="none">
                <a:solidFill>
                  <a:schemeClr val="lt2"/>
                </a:solidFill>
              </a:defRPr>
            </a:lvl2pPr>
            <a:lvl3pPr marR="0" lvl="2" algn="l" rtl="0">
              <a:spcBef>
                <a:spcPts val="0"/>
              </a:spcBef>
              <a:spcAft>
                <a:spcPts val="0"/>
              </a:spcAft>
              <a:buSzPts val="1400"/>
              <a:buNone/>
              <a:defRPr sz="1800" b="0" i="0" u="none" strike="noStrike" cap="none">
                <a:solidFill>
                  <a:schemeClr val="lt2"/>
                </a:solidFill>
              </a:defRPr>
            </a:lvl3pPr>
            <a:lvl4pPr marR="0" lvl="3" algn="l" rtl="0">
              <a:spcBef>
                <a:spcPts val="0"/>
              </a:spcBef>
              <a:spcAft>
                <a:spcPts val="0"/>
              </a:spcAft>
              <a:buSzPts val="1400"/>
              <a:buNone/>
              <a:defRPr sz="1800" b="0" i="0" u="none" strike="noStrike" cap="none">
                <a:solidFill>
                  <a:schemeClr val="lt2"/>
                </a:solidFill>
              </a:defRPr>
            </a:lvl4pPr>
            <a:lvl5pPr marR="0" lvl="4" algn="l" rtl="0">
              <a:spcBef>
                <a:spcPts val="0"/>
              </a:spcBef>
              <a:spcAft>
                <a:spcPts val="0"/>
              </a:spcAft>
              <a:buSzPts val="1400"/>
              <a:buNone/>
              <a:defRPr sz="1800" b="0" i="0" u="none" strike="noStrike" cap="none">
                <a:solidFill>
                  <a:schemeClr val="lt2"/>
                </a:solidFill>
              </a:defRPr>
            </a:lvl5pPr>
            <a:lvl6pPr marR="0" lvl="5" algn="l" rtl="0">
              <a:spcBef>
                <a:spcPts val="0"/>
              </a:spcBef>
              <a:spcAft>
                <a:spcPts val="0"/>
              </a:spcAft>
              <a:buSzPts val="1400"/>
              <a:buNone/>
              <a:defRPr sz="1800" b="0" i="0" u="none" strike="noStrike" cap="none">
                <a:solidFill>
                  <a:schemeClr val="lt2"/>
                </a:solidFill>
              </a:defRPr>
            </a:lvl6pPr>
            <a:lvl7pPr marR="0" lvl="6" algn="l" rtl="0">
              <a:spcBef>
                <a:spcPts val="0"/>
              </a:spcBef>
              <a:spcAft>
                <a:spcPts val="0"/>
              </a:spcAft>
              <a:buSzPts val="1400"/>
              <a:buNone/>
              <a:defRPr sz="1800" b="0" i="0" u="none" strike="noStrike" cap="none">
                <a:solidFill>
                  <a:schemeClr val="lt2"/>
                </a:solidFill>
              </a:defRPr>
            </a:lvl7pPr>
            <a:lvl8pPr marR="0" lvl="7" algn="l" rtl="0">
              <a:spcBef>
                <a:spcPts val="0"/>
              </a:spcBef>
              <a:spcAft>
                <a:spcPts val="0"/>
              </a:spcAft>
              <a:buSzPts val="1400"/>
              <a:buNone/>
              <a:defRPr sz="1800" b="0" i="0" u="none" strike="noStrike" cap="none">
                <a:solidFill>
                  <a:schemeClr val="lt2"/>
                </a:solidFill>
              </a:defRPr>
            </a:lvl8pPr>
            <a:lvl9pPr marR="0" lvl="8" algn="l" rtl="0">
              <a:spcBef>
                <a:spcPts val="0"/>
              </a:spcBef>
              <a:spcAft>
                <a:spcPts val="0"/>
              </a:spcAft>
              <a:buSzPts val="1400"/>
              <a:buNone/>
              <a:defRPr sz="1800" b="0" i="0" u="none" strike="noStrike" cap="none">
                <a:solidFill>
                  <a:schemeClr val="lt2"/>
                </a:solidFill>
              </a:defRPr>
            </a:lvl9pPr>
          </a:lstStyle>
          <a:p>
            <a:endParaRPr/>
          </a:p>
        </p:txBody>
      </p:sp>
      <p:sp>
        <p:nvSpPr>
          <p:cNvPr id="17" name="Google Shape;17;p8"/>
          <p:cNvSpPr txBox="1">
            <a:spLocks noGrp="1"/>
          </p:cNvSpPr>
          <p:nvPr>
            <p:ph type="body" idx="1"/>
          </p:nvPr>
        </p:nvSpPr>
        <p:spPr>
          <a:xfrm>
            <a:off x="684212" y="685800"/>
            <a:ext cx="8534400" cy="3615300"/>
          </a:xfrm>
          <a:prstGeom prst="rect">
            <a:avLst/>
          </a:prstGeom>
          <a:noFill/>
          <a:ln>
            <a:noFill/>
          </a:ln>
        </p:spPr>
        <p:txBody>
          <a:bodyPr spcFirstLastPara="1" wrap="square" lIns="91425" tIns="45700" rIns="91425" bIns="45700" anchor="ctr" anchorCtr="0">
            <a:normAutofit/>
          </a:bodyPr>
          <a:lstStyle>
            <a:lvl1pPr marL="457200" marR="0" lvl="0" indent="-330200" algn="l" rtl="0">
              <a:spcBef>
                <a:spcPts val="400"/>
              </a:spcBef>
              <a:spcAft>
                <a:spcPts val="0"/>
              </a:spcAft>
              <a:buClr>
                <a:schemeClr val="lt1"/>
              </a:buClr>
              <a:buSzPts val="1600"/>
              <a:buFont typeface="Noto Sans Symbols"/>
              <a:buChar char="▶"/>
              <a:defRPr sz="2000" b="0" i="0" u="none" strike="noStrike" cap="none">
                <a:solidFill>
                  <a:srgbClr val="0F486F"/>
                </a:solidFill>
                <a:latin typeface="Century Gothic"/>
                <a:ea typeface="Century Gothic"/>
                <a:cs typeface="Century Gothic"/>
                <a:sym typeface="Century Gothic"/>
              </a:defRPr>
            </a:lvl1pPr>
            <a:lvl2pPr marL="914400" marR="0" lvl="1" indent="-320040" algn="l" rtl="0">
              <a:spcBef>
                <a:spcPts val="600"/>
              </a:spcBef>
              <a:spcAft>
                <a:spcPts val="0"/>
              </a:spcAft>
              <a:buClr>
                <a:schemeClr val="lt1"/>
              </a:buClr>
              <a:buSzPts val="1440"/>
              <a:buFont typeface="Noto Sans Symbols"/>
              <a:buChar char="▶"/>
              <a:defRPr sz="1800" b="0" i="0" u="none" strike="noStrike" cap="none">
                <a:solidFill>
                  <a:srgbClr val="0F486F"/>
                </a:solidFill>
                <a:latin typeface="Century Gothic"/>
                <a:ea typeface="Century Gothic"/>
                <a:cs typeface="Century Gothic"/>
                <a:sym typeface="Century Gothic"/>
              </a:defRPr>
            </a:lvl2pPr>
            <a:lvl3pPr marL="1371600" marR="0" lvl="2" indent="-309880" algn="l" rtl="0">
              <a:spcBef>
                <a:spcPts val="600"/>
              </a:spcBef>
              <a:spcAft>
                <a:spcPts val="0"/>
              </a:spcAft>
              <a:buClr>
                <a:schemeClr val="lt1"/>
              </a:buClr>
              <a:buSzPts val="1280"/>
              <a:buFont typeface="Noto Sans Symbols"/>
              <a:buChar char="▶"/>
              <a:defRPr sz="1600" b="0" i="0" u="none" strike="noStrike" cap="none">
                <a:solidFill>
                  <a:srgbClr val="0F486F"/>
                </a:solidFill>
                <a:latin typeface="Century Gothic"/>
                <a:ea typeface="Century Gothic"/>
                <a:cs typeface="Century Gothic"/>
                <a:sym typeface="Century Gothic"/>
              </a:defRPr>
            </a:lvl3pPr>
            <a:lvl4pPr marL="1828800" marR="0" lvl="3" indent="-299719" algn="l" rtl="0">
              <a:spcBef>
                <a:spcPts val="600"/>
              </a:spcBef>
              <a:spcAft>
                <a:spcPts val="0"/>
              </a:spcAft>
              <a:buClr>
                <a:schemeClr val="lt1"/>
              </a:buClr>
              <a:buSzPts val="1120"/>
              <a:buFont typeface="Noto Sans Symbols"/>
              <a:buChar char="▶"/>
              <a:defRPr sz="1400" b="0" i="0" u="none" strike="noStrike" cap="none">
                <a:solidFill>
                  <a:srgbClr val="0F486F"/>
                </a:solidFill>
                <a:latin typeface="Century Gothic"/>
                <a:ea typeface="Century Gothic"/>
                <a:cs typeface="Century Gothic"/>
                <a:sym typeface="Century Gothic"/>
              </a:defRPr>
            </a:lvl4pPr>
            <a:lvl5pPr marL="2286000" marR="0" lvl="4" indent="-299720" algn="l" rtl="0">
              <a:spcBef>
                <a:spcPts val="600"/>
              </a:spcBef>
              <a:spcAft>
                <a:spcPts val="0"/>
              </a:spcAft>
              <a:buClr>
                <a:schemeClr val="lt1"/>
              </a:buClr>
              <a:buSzPts val="1120"/>
              <a:buFont typeface="Noto Sans Symbols"/>
              <a:buChar char="▶"/>
              <a:defRPr sz="1400" b="0" i="0" u="none" strike="noStrike" cap="none">
                <a:solidFill>
                  <a:srgbClr val="0F486F"/>
                </a:solidFill>
                <a:latin typeface="Century Gothic"/>
                <a:ea typeface="Century Gothic"/>
                <a:cs typeface="Century Gothic"/>
                <a:sym typeface="Century Gothic"/>
              </a:defRPr>
            </a:lvl5pPr>
            <a:lvl6pPr marL="2743200" marR="0" lvl="5" indent="-299720" algn="l" rtl="0">
              <a:spcBef>
                <a:spcPts val="600"/>
              </a:spcBef>
              <a:spcAft>
                <a:spcPts val="0"/>
              </a:spcAft>
              <a:buClr>
                <a:schemeClr val="lt1"/>
              </a:buClr>
              <a:buSzPts val="1120"/>
              <a:buFont typeface="Noto Sans Symbols"/>
              <a:buChar char="▶"/>
              <a:defRPr sz="1400" b="0" i="0" u="none" strike="noStrike" cap="none">
                <a:solidFill>
                  <a:srgbClr val="0F486F"/>
                </a:solidFill>
                <a:latin typeface="Century Gothic"/>
                <a:ea typeface="Century Gothic"/>
                <a:cs typeface="Century Gothic"/>
                <a:sym typeface="Century Gothic"/>
              </a:defRPr>
            </a:lvl6pPr>
            <a:lvl7pPr marL="3200400" marR="0" lvl="6" indent="-299720" algn="l" rtl="0">
              <a:spcBef>
                <a:spcPts val="600"/>
              </a:spcBef>
              <a:spcAft>
                <a:spcPts val="0"/>
              </a:spcAft>
              <a:buClr>
                <a:schemeClr val="lt1"/>
              </a:buClr>
              <a:buSzPts val="1120"/>
              <a:buFont typeface="Noto Sans Symbols"/>
              <a:buChar char="▶"/>
              <a:defRPr sz="1400" b="0" i="0" u="none" strike="noStrike" cap="none">
                <a:solidFill>
                  <a:srgbClr val="0F486F"/>
                </a:solidFill>
                <a:latin typeface="Century Gothic"/>
                <a:ea typeface="Century Gothic"/>
                <a:cs typeface="Century Gothic"/>
                <a:sym typeface="Century Gothic"/>
              </a:defRPr>
            </a:lvl7pPr>
            <a:lvl8pPr marL="3657600" marR="0" lvl="7" indent="-299720" algn="l" rtl="0">
              <a:spcBef>
                <a:spcPts val="600"/>
              </a:spcBef>
              <a:spcAft>
                <a:spcPts val="0"/>
              </a:spcAft>
              <a:buClr>
                <a:schemeClr val="lt1"/>
              </a:buClr>
              <a:buSzPts val="1120"/>
              <a:buFont typeface="Noto Sans Symbols"/>
              <a:buChar char="▶"/>
              <a:defRPr sz="1400" b="0" i="0" u="none" strike="noStrike" cap="none">
                <a:solidFill>
                  <a:srgbClr val="0F486F"/>
                </a:solidFill>
                <a:latin typeface="Century Gothic"/>
                <a:ea typeface="Century Gothic"/>
                <a:cs typeface="Century Gothic"/>
                <a:sym typeface="Century Gothic"/>
              </a:defRPr>
            </a:lvl8pPr>
            <a:lvl9pPr marL="4114800" marR="0" lvl="8" indent="-299720" algn="l" rtl="0">
              <a:spcBef>
                <a:spcPts val="600"/>
              </a:spcBef>
              <a:spcAft>
                <a:spcPts val="600"/>
              </a:spcAft>
              <a:buClr>
                <a:schemeClr val="lt1"/>
              </a:buClr>
              <a:buSzPts val="1120"/>
              <a:buFont typeface="Noto Sans Symbols"/>
              <a:buChar char="▶"/>
              <a:defRPr sz="1400" b="0" i="0" u="none" strike="noStrike" cap="none">
                <a:solidFill>
                  <a:srgbClr val="0F486F"/>
                </a:solidFill>
                <a:latin typeface="Century Gothic"/>
                <a:ea typeface="Century Gothic"/>
                <a:cs typeface="Century Gothic"/>
                <a:sym typeface="Century Gothic"/>
              </a:defRPr>
            </a:lvl9pPr>
          </a:lstStyle>
          <a:p>
            <a:endParaRPr/>
          </a:p>
        </p:txBody>
      </p:sp>
      <p:sp>
        <p:nvSpPr>
          <p:cNvPr id="18" name="Google Shape;18;p8"/>
          <p:cNvSpPr txBox="1">
            <a:spLocks noGrp="1"/>
          </p:cNvSpPr>
          <p:nvPr>
            <p:ph type="dt" idx="10"/>
          </p:nvPr>
        </p:nvSpPr>
        <p:spPr>
          <a:xfrm>
            <a:off x="9904412" y="6172200"/>
            <a:ext cx="1600200" cy="365100"/>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SzPts val="1400"/>
              <a:buNone/>
              <a:defRPr sz="1000" b="0" i="0" u="none" strike="noStrike" cap="none">
                <a:solidFill>
                  <a:srgbClr val="09304A"/>
                </a:solidFill>
                <a:latin typeface="Century Gothic"/>
                <a:ea typeface="Century Gothic"/>
                <a:cs typeface="Century Gothic"/>
                <a:sym typeface="Century Gothic"/>
              </a:defRPr>
            </a:lvl1pPr>
            <a:lvl2pPr marR="0" lvl="1" algn="l" rtl="0">
              <a:spcBef>
                <a:spcPts val="0"/>
              </a:spcBef>
              <a:spcAft>
                <a:spcPts val="0"/>
              </a:spcAft>
              <a:buSzPts val="1400"/>
              <a:buNone/>
              <a:defRPr sz="1800" b="0" i="0" u="none" strike="noStrike" cap="none">
                <a:solidFill>
                  <a:schemeClr val="lt1"/>
                </a:solidFill>
                <a:latin typeface="Century Gothic"/>
                <a:ea typeface="Century Gothic"/>
                <a:cs typeface="Century Gothic"/>
                <a:sym typeface="Century Gothic"/>
              </a:defRPr>
            </a:lvl2pPr>
            <a:lvl3pPr marR="0" lvl="2" algn="l" rtl="0">
              <a:spcBef>
                <a:spcPts val="0"/>
              </a:spcBef>
              <a:spcAft>
                <a:spcPts val="0"/>
              </a:spcAft>
              <a:buSzPts val="1400"/>
              <a:buNone/>
              <a:defRPr sz="1800" b="0" i="0" u="none" strike="noStrike" cap="none">
                <a:solidFill>
                  <a:schemeClr val="lt1"/>
                </a:solidFill>
                <a:latin typeface="Century Gothic"/>
                <a:ea typeface="Century Gothic"/>
                <a:cs typeface="Century Gothic"/>
                <a:sym typeface="Century Gothic"/>
              </a:defRPr>
            </a:lvl3pPr>
            <a:lvl4pPr marR="0" lvl="3" algn="l" rtl="0">
              <a:spcBef>
                <a:spcPts val="0"/>
              </a:spcBef>
              <a:spcAft>
                <a:spcPts val="0"/>
              </a:spcAft>
              <a:buSzPts val="1400"/>
              <a:buNone/>
              <a:defRPr sz="1800" b="0" i="0" u="none" strike="noStrike" cap="none">
                <a:solidFill>
                  <a:schemeClr val="lt1"/>
                </a:solidFill>
                <a:latin typeface="Century Gothic"/>
                <a:ea typeface="Century Gothic"/>
                <a:cs typeface="Century Gothic"/>
                <a:sym typeface="Century Gothic"/>
              </a:defRPr>
            </a:lvl4pPr>
            <a:lvl5pPr marR="0" lvl="4" algn="l" rtl="0">
              <a:spcBef>
                <a:spcPts val="0"/>
              </a:spcBef>
              <a:spcAft>
                <a:spcPts val="0"/>
              </a:spcAft>
              <a:buSzPts val="1400"/>
              <a:buNone/>
              <a:defRPr sz="1800" b="0" i="0" u="none" strike="noStrike" cap="none">
                <a:solidFill>
                  <a:schemeClr val="lt1"/>
                </a:solidFill>
                <a:latin typeface="Century Gothic"/>
                <a:ea typeface="Century Gothic"/>
                <a:cs typeface="Century Gothic"/>
                <a:sym typeface="Century Gothic"/>
              </a:defRPr>
            </a:lvl5pPr>
            <a:lvl6pPr marR="0" lvl="5" algn="l" rtl="0">
              <a:spcBef>
                <a:spcPts val="0"/>
              </a:spcBef>
              <a:spcAft>
                <a:spcPts val="0"/>
              </a:spcAft>
              <a:buSzPts val="1400"/>
              <a:buNone/>
              <a:defRPr sz="1800" b="0" i="0" u="none" strike="noStrike" cap="none">
                <a:solidFill>
                  <a:schemeClr val="lt1"/>
                </a:solidFill>
                <a:latin typeface="Century Gothic"/>
                <a:ea typeface="Century Gothic"/>
                <a:cs typeface="Century Gothic"/>
                <a:sym typeface="Century Gothic"/>
              </a:defRPr>
            </a:lvl6pPr>
            <a:lvl7pPr marR="0" lvl="6" algn="l" rtl="0">
              <a:spcBef>
                <a:spcPts val="0"/>
              </a:spcBef>
              <a:spcAft>
                <a:spcPts val="0"/>
              </a:spcAft>
              <a:buSzPts val="1400"/>
              <a:buNone/>
              <a:defRPr sz="1800" b="0" i="0" u="none" strike="noStrike" cap="none">
                <a:solidFill>
                  <a:schemeClr val="lt1"/>
                </a:solidFill>
                <a:latin typeface="Century Gothic"/>
                <a:ea typeface="Century Gothic"/>
                <a:cs typeface="Century Gothic"/>
                <a:sym typeface="Century Gothic"/>
              </a:defRPr>
            </a:lvl7pPr>
            <a:lvl8pPr marR="0" lvl="7" algn="l" rtl="0">
              <a:spcBef>
                <a:spcPts val="0"/>
              </a:spcBef>
              <a:spcAft>
                <a:spcPts val="0"/>
              </a:spcAft>
              <a:buSzPts val="1400"/>
              <a:buNone/>
              <a:defRPr sz="1800" b="0" i="0" u="none" strike="noStrike" cap="none">
                <a:solidFill>
                  <a:schemeClr val="lt1"/>
                </a:solidFill>
                <a:latin typeface="Century Gothic"/>
                <a:ea typeface="Century Gothic"/>
                <a:cs typeface="Century Gothic"/>
                <a:sym typeface="Century Gothic"/>
              </a:defRPr>
            </a:lvl8pPr>
            <a:lvl9pPr marR="0" lvl="8" algn="l" rtl="0">
              <a:spcBef>
                <a:spcPts val="0"/>
              </a:spcBef>
              <a:spcAft>
                <a:spcPts val="0"/>
              </a:spcAft>
              <a:buSzPts val="1400"/>
              <a:buNone/>
              <a:defRPr sz="1800" b="0" i="0" u="none" strike="noStrike" cap="none">
                <a:solidFill>
                  <a:schemeClr val="lt1"/>
                </a:solidFill>
                <a:latin typeface="Century Gothic"/>
                <a:ea typeface="Century Gothic"/>
                <a:cs typeface="Century Gothic"/>
                <a:sym typeface="Century Gothic"/>
              </a:defRPr>
            </a:lvl9pPr>
          </a:lstStyle>
          <a:p>
            <a:endParaRPr/>
          </a:p>
        </p:txBody>
      </p:sp>
      <p:sp>
        <p:nvSpPr>
          <p:cNvPr id="19" name="Google Shape;19;p8"/>
          <p:cNvSpPr txBox="1">
            <a:spLocks noGrp="1"/>
          </p:cNvSpPr>
          <p:nvPr>
            <p:ph type="ftr" idx="11"/>
          </p:nvPr>
        </p:nvSpPr>
        <p:spPr>
          <a:xfrm>
            <a:off x="684212" y="6172200"/>
            <a:ext cx="7543800" cy="365100"/>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000" b="0" i="0" u="none" strike="noStrike" cap="none">
                <a:solidFill>
                  <a:srgbClr val="09304A"/>
                </a:solidFill>
                <a:latin typeface="Century Gothic"/>
                <a:ea typeface="Century Gothic"/>
                <a:cs typeface="Century Gothic"/>
                <a:sym typeface="Century Gothic"/>
              </a:defRPr>
            </a:lvl1pPr>
            <a:lvl2pPr marR="0" lvl="1" algn="l" rtl="0">
              <a:spcBef>
                <a:spcPts val="0"/>
              </a:spcBef>
              <a:spcAft>
                <a:spcPts val="0"/>
              </a:spcAft>
              <a:buSzPts val="1400"/>
              <a:buNone/>
              <a:defRPr sz="1800" b="0" i="0" u="none" strike="noStrike" cap="none">
                <a:solidFill>
                  <a:schemeClr val="lt1"/>
                </a:solidFill>
                <a:latin typeface="Century Gothic"/>
                <a:ea typeface="Century Gothic"/>
                <a:cs typeface="Century Gothic"/>
                <a:sym typeface="Century Gothic"/>
              </a:defRPr>
            </a:lvl2pPr>
            <a:lvl3pPr marR="0" lvl="2" algn="l" rtl="0">
              <a:spcBef>
                <a:spcPts val="0"/>
              </a:spcBef>
              <a:spcAft>
                <a:spcPts val="0"/>
              </a:spcAft>
              <a:buSzPts val="1400"/>
              <a:buNone/>
              <a:defRPr sz="1800" b="0" i="0" u="none" strike="noStrike" cap="none">
                <a:solidFill>
                  <a:schemeClr val="lt1"/>
                </a:solidFill>
                <a:latin typeface="Century Gothic"/>
                <a:ea typeface="Century Gothic"/>
                <a:cs typeface="Century Gothic"/>
                <a:sym typeface="Century Gothic"/>
              </a:defRPr>
            </a:lvl3pPr>
            <a:lvl4pPr marR="0" lvl="3" algn="l" rtl="0">
              <a:spcBef>
                <a:spcPts val="0"/>
              </a:spcBef>
              <a:spcAft>
                <a:spcPts val="0"/>
              </a:spcAft>
              <a:buSzPts val="1400"/>
              <a:buNone/>
              <a:defRPr sz="1800" b="0" i="0" u="none" strike="noStrike" cap="none">
                <a:solidFill>
                  <a:schemeClr val="lt1"/>
                </a:solidFill>
                <a:latin typeface="Century Gothic"/>
                <a:ea typeface="Century Gothic"/>
                <a:cs typeface="Century Gothic"/>
                <a:sym typeface="Century Gothic"/>
              </a:defRPr>
            </a:lvl4pPr>
            <a:lvl5pPr marR="0" lvl="4" algn="l" rtl="0">
              <a:spcBef>
                <a:spcPts val="0"/>
              </a:spcBef>
              <a:spcAft>
                <a:spcPts val="0"/>
              </a:spcAft>
              <a:buSzPts val="1400"/>
              <a:buNone/>
              <a:defRPr sz="1800" b="0" i="0" u="none" strike="noStrike" cap="none">
                <a:solidFill>
                  <a:schemeClr val="lt1"/>
                </a:solidFill>
                <a:latin typeface="Century Gothic"/>
                <a:ea typeface="Century Gothic"/>
                <a:cs typeface="Century Gothic"/>
                <a:sym typeface="Century Gothic"/>
              </a:defRPr>
            </a:lvl5pPr>
            <a:lvl6pPr marR="0" lvl="5" algn="l" rtl="0">
              <a:spcBef>
                <a:spcPts val="0"/>
              </a:spcBef>
              <a:spcAft>
                <a:spcPts val="0"/>
              </a:spcAft>
              <a:buSzPts val="1400"/>
              <a:buNone/>
              <a:defRPr sz="1800" b="0" i="0" u="none" strike="noStrike" cap="none">
                <a:solidFill>
                  <a:schemeClr val="lt1"/>
                </a:solidFill>
                <a:latin typeface="Century Gothic"/>
                <a:ea typeface="Century Gothic"/>
                <a:cs typeface="Century Gothic"/>
                <a:sym typeface="Century Gothic"/>
              </a:defRPr>
            </a:lvl6pPr>
            <a:lvl7pPr marR="0" lvl="6" algn="l" rtl="0">
              <a:spcBef>
                <a:spcPts val="0"/>
              </a:spcBef>
              <a:spcAft>
                <a:spcPts val="0"/>
              </a:spcAft>
              <a:buSzPts val="1400"/>
              <a:buNone/>
              <a:defRPr sz="1800" b="0" i="0" u="none" strike="noStrike" cap="none">
                <a:solidFill>
                  <a:schemeClr val="lt1"/>
                </a:solidFill>
                <a:latin typeface="Century Gothic"/>
                <a:ea typeface="Century Gothic"/>
                <a:cs typeface="Century Gothic"/>
                <a:sym typeface="Century Gothic"/>
              </a:defRPr>
            </a:lvl7pPr>
            <a:lvl8pPr marR="0" lvl="7" algn="l" rtl="0">
              <a:spcBef>
                <a:spcPts val="0"/>
              </a:spcBef>
              <a:spcAft>
                <a:spcPts val="0"/>
              </a:spcAft>
              <a:buSzPts val="1400"/>
              <a:buNone/>
              <a:defRPr sz="1800" b="0" i="0" u="none" strike="noStrike" cap="none">
                <a:solidFill>
                  <a:schemeClr val="lt1"/>
                </a:solidFill>
                <a:latin typeface="Century Gothic"/>
                <a:ea typeface="Century Gothic"/>
                <a:cs typeface="Century Gothic"/>
                <a:sym typeface="Century Gothic"/>
              </a:defRPr>
            </a:lvl8pPr>
            <a:lvl9pPr marR="0" lvl="8" algn="l" rtl="0">
              <a:spcBef>
                <a:spcPts val="0"/>
              </a:spcBef>
              <a:spcAft>
                <a:spcPts val="0"/>
              </a:spcAft>
              <a:buSzPts val="1400"/>
              <a:buNone/>
              <a:defRPr sz="1800" b="0" i="0" u="none" strike="noStrike" cap="none">
                <a:solidFill>
                  <a:schemeClr val="lt1"/>
                </a:solidFill>
                <a:latin typeface="Century Gothic"/>
                <a:ea typeface="Century Gothic"/>
                <a:cs typeface="Century Gothic"/>
                <a:sym typeface="Century Gothic"/>
              </a:defRPr>
            </a:lvl9pPr>
          </a:lstStyle>
          <a:p>
            <a:endParaRPr/>
          </a:p>
        </p:txBody>
      </p:sp>
      <p:sp>
        <p:nvSpPr>
          <p:cNvPr id="20" name="Google Shape;20;p8"/>
          <p:cNvSpPr txBox="1">
            <a:spLocks noGrp="1"/>
          </p:cNvSpPr>
          <p:nvPr>
            <p:ph type="sldNum" idx="12"/>
          </p:nvPr>
        </p:nvSpPr>
        <p:spPr>
          <a:xfrm>
            <a:off x="10363200" y="5578475"/>
            <a:ext cx="1142100" cy="669900"/>
          </a:xfrm>
          <a:prstGeom prst="rect">
            <a:avLst/>
          </a:prstGeom>
          <a:noFill/>
          <a:ln>
            <a:noFill/>
          </a:ln>
        </p:spPr>
        <p:txBody>
          <a:bodyPr spcFirstLastPara="1" wrap="square" lIns="91425" tIns="45700" rIns="91425" bIns="45700" anchor="b" anchorCtr="0">
            <a:noAutofit/>
          </a:bodyPr>
          <a:lstStyle>
            <a:lvl1pPr marL="0" marR="0" lvl="0" indent="0" algn="r" rtl="0">
              <a:spcBef>
                <a:spcPts val="0"/>
              </a:spcBef>
              <a:buNone/>
              <a:defRPr sz="3200" b="0" i="0" u="none" strike="noStrike" cap="none">
                <a:solidFill>
                  <a:srgbClr val="09304A"/>
                </a:solidFill>
                <a:latin typeface="Century Gothic"/>
                <a:ea typeface="Century Gothic"/>
                <a:cs typeface="Century Gothic"/>
                <a:sym typeface="Century Gothic"/>
              </a:defRPr>
            </a:lvl1pPr>
            <a:lvl2pPr marL="0" marR="0" lvl="1" indent="0" algn="r" rtl="0">
              <a:spcBef>
                <a:spcPts val="0"/>
              </a:spcBef>
              <a:buNone/>
              <a:defRPr sz="3200" b="0" i="0" u="none" strike="noStrike" cap="none">
                <a:solidFill>
                  <a:srgbClr val="09304A"/>
                </a:solidFill>
                <a:latin typeface="Century Gothic"/>
                <a:ea typeface="Century Gothic"/>
                <a:cs typeface="Century Gothic"/>
                <a:sym typeface="Century Gothic"/>
              </a:defRPr>
            </a:lvl2pPr>
            <a:lvl3pPr marL="0" marR="0" lvl="2" indent="0" algn="r" rtl="0">
              <a:spcBef>
                <a:spcPts val="0"/>
              </a:spcBef>
              <a:buNone/>
              <a:defRPr sz="3200" b="0" i="0" u="none" strike="noStrike" cap="none">
                <a:solidFill>
                  <a:srgbClr val="09304A"/>
                </a:solidFill>
                <a:latin typeface="Century Gothic"/>
                <a:ea typeface="Century Gothic"/>
                <a:cs typeface="Century Gothic"/>
                <a:sym typeface="Century Gothic"/>
              </a:defRPr>
            </a:lvl3pPr>
            <a:lvl4pPr marL="0" marR="0" lvl="3" indent="0" algn="r" rtl="0">
              <a:spcBef>
                <a:spcPts val="0"/>
              </a:spcBef>
              <a:buNone/>
              <a:defRPr sz="3200" b="0" i="0" u="none" strike="noStrike" cap="none">
                <a:solidFill>
                  <a:srgbClr val="09304A"/>
                </a:solidFill>
                <a:latin typeface="Century Gothic"/>
                <a:ea typeface="Century Gothic"/>
                <a:cs typeface="Century Gothic"/>
                <a:sym typeface="Century Gothic"/>
              </a:defRPr>
            </a:lvl4pPr>
            <a:lvl5pPr marL="0" marR="0" lvl="4" indent="0" algn="r" rtl="0">
              <a:spcBef>
                <a:spcPts val="0"/>
              </a:spcBef>
              <a:buNone/>
              <a:defRPr sz="3200" b="0" i="0" u="none" strike="noStrike" cap="none">
                <a:solidFill>
                  <a:srgbClr val="09304A"/>
                </a:solidFill>
                <a:latin typeface="Century Gothic"/>
                <a:ea typeface="Century Gothic"/>
                <a:cs typeface="Century Gothic"/>
                <a:sym typeface="Century Gothic"/>
              </a:defRPr>
            </a:lvl5pPr>
            <a:lvl6pPr marL="0" marR="0" lvl="5" indent="0" algn="r" rtl="0">
              <a:spcBef>
                <a:spcPts val="0"/>
              </a:spcBef>
              <a:buNone/>
              <a:defRPr sz="3200" b="0" i="0" u="none" strike="noStrike" cap="none">
                <a:solidFill>
                  <a:srgbClr val="09304A"/>
                </a:solidFill>
                <a:latin typeface="Century Gothic"/>
                <a:ea typeface="Century Gothic"/>
                <a:cs typeface="Century Gothic"/>
                <a:sym typeface="Century Gothic"/>
              </a:defRPr>
            </a:lvl6pPr>
            <a:lvl7pPr marL="0" marR="0" lvl="6" indent="0" algn="r" rtl="0">
              <a:spcBef>
                <a:spcPts val="0"/>
              </a:spcBef>
              <a:buNone/>
              <a:defRPr sz="3200" b="0" i="0" u="none" strike="noStrike" cap="none">
                <a:solidFill>
                  <a:srgbClr val="09304A"/>
                </a:solidFill>
                <a:latin typeface="Century Gothic"/>
                <a:ea typeface="Century Gothic"/>
                <a:cs typeface="Century Gothic"/>
                <a:sym typeface="Century Gothic"/>
              </a:defRPr>
            </a:lvl7pPr>
            <a:lvl8pPr marL="0" marR="0" lvl="7" indent="0" algn="r" rtl="0">
              <a:spcBef>
                <a:spcPts val="0"/>
              </a:spcBef>
              <a:buNone/>
              <a:defRPr sz="3200" b="0" i="0" u="none" strike="noStrike" cap="none">
                <a:solidFill>
                  <a:srgbClr val="09304A"/>
                </a:solidFill>
                <a:latin typeface="Century Gothic"/>
                <a:ea typeface="Century Gothic"/>
                <a:cs typeface="Century Gothic"/>
                <a:sym typeface="Century Gothic"/>
              </a:defRPr>
            </a:lvl8pPr>
            <a:lvl9pPr marL="0" marR="0" lvl="8" indent="0" algn="r" rtl="0">
              <a:spcBef>
                <a:spcPts val="0"/>
              </a:spcBef>
              <a:buNone/>
              <a:defRPr sz="3200" b="0" i="0" u="none" strike="noStrike" cap="none">
                <a:solidFill>
                  <a:srgbClr val="09304A"/>
                </a:solidFill>
                <a:latin typeface="Century Gothic"/>
                <a:ea typeface="Century Gothic"/>
                <a:cs typeface="Century Gothic"/>
                <a:sym typeface="Century Gothic"/>
              </a:defRPr>
            </a:lvl9pPr>
          </a:lstStyle>
          <a:p>
            <a:pPr marL="0" lvl="0" indent="0" algn="r" rtl="0">
              <a:spcBef>
                <a:spcPts val="0"/>
              </a:spcBef>
              <a:spcAft>
                <a:spcPts val="0"/>
              </a:spcAft>
              <a:buNone/>
            </a:pPr>
            <a:fld id="{00000000-1234-1234-1234-123412341234}" type="slidenum">
              <a:rPr lang="de-DE"/>
              <a:t>‹Nr.›</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 id="2147483665" r:id="rId17"/>
    <p:sldLayoutId id="2147483666" r:id="rId18"/>
  </p:sldLayoutIdLst>
  <p:transition spd="med">
    <p:push/>
  </p:transition>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50"/>
        <p:cNvGrpSpPr/>
        <p:nvPr/>
      </p:nvGrpSpPr>
      <p:grpSpPr>
        <a:xfrm>
          <a:off x="0" y="0"/>
          <a:ext cx="0" cy="0"/>
          <a:chOff x="0" y="0"/>
          <a:chExt cx="0" cy="0"/>
        </a:xfrm>
      </p:grpSpPr>
      <p:sp>
        <p:nvSpPr>
          <p:cNvPr id="151" name="Google Shape;151;p10"/>
          <p:cNvSpPr txBox="1">
            <a:spLocks noGrp="1"/>
          </p:cNvSpPr>
          <p:nvPr>
            <p:ph type="title"/>
          </p:nvPr>
        </p:nvSpPr>
        <p:spPr>
          <a:xfrm>
            <a:off x="581192" y="705124"/>
            <a:ext cx="11029500" cy="1189500"/>
          </a:xfrm>
          <a:prstGeom prst="rect">
            <a:avLst/>
          </a:prstGeom>
          <a:noFill/>
          <a:ln>
            <a:noFill/>
          </a:ln>
        </p:spPr>
        <p:txBody>
          <a:bodyPr spcFirstLastPara="1" wrap="square" lIns="91425" tIns="45700" rIns="91425" bIns="45700" anchor="b" anchorCtr="0">
            <a:normAutofit/>
          </a:bodyPr>
          <a:lstStyle>
            <a:lvl1pPr marR="0" lvl="0" algn="l" rtl="0">
              <a:spcBef>
                <a:spcPts val="0"/>
              </a:spcBef>
              <a:spcAft>
                <a:spcPts val="0"/>
              </a:spcAft>
              <a:buClr>
                <a:srgbClr val="3F3F3F"/>
              </a:buClr>
              <a:buSzPts val="2800"/>
              <a:buFont typeface="Gill Sans"/>
              <a:buNone/>
              <a:defRPr sz="2800" b="0" i="0" u="none" strike="noStrike" cap="none">
                <a:solidFill>
                  <a:srgbClr val="3F3F3F"/>
                </a:solidFill>
                <a:latin typeface="Gill Sans"/>
                <a:ea typeface="Gill Sans"/>
                <a:cs typeface="Gill Sans"/>
                <a:sym typeface="Gill Sans"/>
              </a:defRPr>
            </a:lvl1pPr>
            <a:lvl2pPr marR="0" lvl="1" algn="l" rtl="0">
              <a:spcBef>
                <a:spcPts val="0"/>
              </a:spcBef>
              <a:spcAft>
                <a:spcPts val="0"/>
              </a:spcAft>
              <a:buSzPts val="1400"/>
              <a:buNone/>
              <a:defRPr sz="1800" b="0" i="0" u="none" strike="noStrike" cap="none">
                <a:solidFill>
                  <a:schemeClr val="dk2"/>
                </a:solidFill>
              </a:defRPr>
            </a:lvl2pPr>
            <a:lvl3pPr marR="0" lvl="2" algn="l" rtl="0">
              <a:spcBef>
                <a:spcPts val="0"/>
              </a:spcBef>
              <a:spcAft>
                <a:spcPts val="0"/>
              </a:spcAft>
              <a:buSzPts val="1400"/>
              <a:buNone/>
              <a:defRPr sz="1800" b="0" i="0" u="none" strike="noStrike" cap="none">
                <a:solidFill>
                  <a:schemeClr val="dk2"/>
                </a:solidFill>
              </a:defRPr>
            </a:lvl3pPr>
            <a:lvl4pPr marR="0" lvl="3" algn="l" rtl="0">
              <a:spcBef>
                <a:spcPts val="0"/>
              </a:spcBef>
              <a:spcAft>
                <a:spcPts val="0"/>
              </a:spcAft>
              <a:buSzPts val="1400"/>
              <a:buNone/>
              <a:defRPr sz="1800" b="0" i="0" u="none" strike="noStrike" cap="none">
                <a:solidFill>
                  <a:schemeClr val="dk2"/>
                </a:solidFill>
              </a:defRPr>
            </a:lvl4pPr>
            <a:lvl5pPr marR="0" lvl="4" algn="l" rtl="0">
              <a:spcBef>
                <a:spcPts val="0"/>
              </a:spcBef>
              <a:spcAft>
                <a:spcPts val="0"/>
              </a:spcAft>
              <a:buSzPts val="1400"/>
              <a:buNone/>
              <a:defRPr sz="1800" b="0" i="0" u="none" strike="noStrike" cap="none">
                <a:solidFill>
                  <a:schemeClr val="dk2"/>
                </a:solidFill>
              </a:defRPr>
            </a:lvl5pPr>
            <a:lvl6pPr marR="0" lvl="5" algn="l" rtl="0">
              <a:spcBef>
                <a:spcPts val="0"/>
              </a:spcBef>
              <a:spcAft>
                <a:spcPts val="0"/>
              </a:spcAft>
              <a:buSzPts val="1400"/>
              <a:buNone/>
              <a:defRPr sz="1800" b="0" i="0" u="none" strike="noStrike" cap="none">
                <a:solidFill>
                  <a:schemeClr val="dk2"/>
                </a:solidFill>
              </a:defRPr>
            </a:lvl6pPr>
            <a:lvl7pPr marR="0" lvl="6" algn="l" rtl="0">
              <a:spcBef>
                <a:spcPts val="0"/>
              </a:spcBef>
              <a:spcAft>
                <a:spcPts val="0"/>
              </a:spcAft>
              <a:buSzPts val="1400"/>
              <a:buNone/>
              <a:defRPr sz="1800" b="0" i="0" u="none" strike="noStrike" cap="none">
                <a:solidFill>
                  <a:schemeClr val="dk2"/>
                </a:solidFill>
              </a:defRPr>
            </a:lvl7pPr>
            <a:lvl8pPr marR="0" lvl="7" algn="l" rtl="0">
              <a:spcBef>
                <a:spcPts val="0"/>
              </a:spcBef>
              <a:spcAft>
                <a:spcPts val="0"/>
              </a:spcAft>
              <a:buSzPts val="1400"/>
              <a:buNone/>
              <a:defRPr sz="1800" b="0" i="0" u="none" strike="noStrike" cap="none">
                <a:solidFill>
                  <a:schemeClr val="dk2"/>
                </a:solidFill>
              </a:defRPr>
            </a:lvl8pPr>
            <a:lvl9pPr marR="0" lvl="8" algn="l" rtl="0">
              <a:spcBef>
                <a:spcPts val="0"/>
              </a:spcBef>
              <a:spcAft>
                <a:spcPts val="0"/>
              </a:spcAft>
              <a:buSzPts val="1400"/>
              <a:buNone/>
              <a:defRPr sz="1800" b="0" i="0" u="none" strike="noStrike" cap="none">
                <a:solidFill>
                  <a:schemeClr val="dk2"/>
                </a:solidFill>
              </a:defRPr>
            </a:lvl9pPr>
          </a:lstStyle>
          <a:p>
            <a:endParaRPr/>
          </a:p>
        </p:txBody>
      </p:sp>
      <p:sp>
        <p:nvSpPr>
          <p:cNvPr id="152" name="Google Shape;152;p10"/>
          <p:cNvSpPr txBox="1">
            <a:spLocks noGrp="1"/>
          </p:cNvSpPr>
          <p:nvPr>
            <p:ph type="body" idx="1"/>
          </p:nvPr>
        </p:nvSpPr>
        <p:spPr>
          <a:xfrm>
            <a:off x="581192" y="2336002"/>
            <a:ext cx="11029500" cy="3651900"/>
          </a:xfrm>
          <a:prstGeom prst="rect">
            <a:avLst/>
          </a:prstGeom>
          <a:noFill/>
          <a:ln>
            <a:noFill/>
          </a:ln>
        </p:spPr>
        <p:txBody>
          <a:bodyPr spcFirstLastPara="1" wrap="square" lIns="91425" tIns="45700" rIns="91425" bIns="45700" anchor="ctr" anchorCtr="0">
            <a:normAutofit/>
          </a:bodyPr>
          <a:lstStyle>
            <a:lvl1pPr marL="457200" marR="0" lvl="0" indent="-333756" algn="l" rtl="0">
              <a:spcBef>
                <a:spcPts val="360"/>
              </a:spcBef>
              <a:spcAft>
                <a:spcPts val="0"/>
              </a:spcAft>
              <a:buClr>
                <a:schemeClr val="accent1"/>
              </a:buClr>
              <a:buSzPts val="1656"/>
              <a:buFont typeface="Noto Sans Symbols"/>
              <a:buChar char="◼"/>
              <a:defRPr sz="1800" b="0" i="0" u="none" strike="noStrike" cap="none">
                <a:solidFill>
                  <a:srgbClr val="3F3F3F"/>
                </a:solidFill>
                <a:latin typeface="Gill Sans"/>
                <a:ea typeface="Gill Sans"/>
                <a:cs typeface="Gill Sans"/>
                <a:sym typeface="Gill Sans"/>
              </a:defRPr>
            </a:lvl1pPr>
            <a:lvl2pPr marL="914400" marR="0" lvl="1" indent="-322072" algn="l" rtl="0">
              <a:spcBef>
                <a:spcPts val="600"/>
              </a:spcBef>
              <a:spcAft>
                <a:spcPts val="0"/>
              </a:spcAft>
              <a:buClr>
                <a:schemeClr val="accent1"/>
              </a:buClr>
              <a:buSzPts val="1472"/>
              <a:buFont typeface="Noto Sans Symbols"/>
              <a:buChar char="◼"/>
              <a:defRPr sz="1600" b="0" i="0" u="none" strike="noStrike" cap="none">
                <a:solidFill>
                  <a:srgbClr val="3F3F3F"/>
                </a:solidFill>
                <a:latin typeface="Gill Sans"/>
                <a:ea typeface="Gill Sans"/>
                <a:cs typeface="Gill Sans"/>
                <a:sym typeface="Gill Sans"/>
              </a:defRPr>
            </a:lvl2pPr>
            <a:lvl3pPr marL="1371600" marR="0" lvl="2" indent="-310388" algn="l" rtl="0">
              <a:spcBef>
                <a:spcPts val="600"/>
              </a:spcBef>
              <a:spcAft>
                <a:spcPts val="0"/>
              </a:spcAft>
              <a:buClr>
                <a:schemeClr val="accent1"/>
              </a:buClr>
              <a:buSzPts val="1288"/>
              <a:buFont typeface="Noto Sans Symbols"/>
              <a:buChar char="◼"/>
              <a:defRPr sz="1400" b="0" i="0" u="none" strike="noStrike" cap="none">
                <a:solidFill>
                  <a:srgbClr val="3F3F3F"/>
                </a:solidFill>
                <a:latin typeface="Gill Sans"/>
                <a:ea typeface="Gill Sans"/>
                <a:cs typeface="Gill Sans"/>
                <a:sym typeface="Gill Sans"/>
              </a:defRPr>
            </a:lvl3pPr>
            <a:lvl4pPr marL="1828800" marR="0" lvl="3" indent="-298703" algn="l" rtl="0">
              <a:spcBef>
                <a:spcPts val="600"/>
              </a:spcBef>
              <a:spcAft>
                <a:spcPts val="0"/>
              </a:spcAft>
              <a:buClr>
                <a:schemeClr val="accent1"/>
              </a:buClr>
              <a:buSzPts val="1104"/>
              <a:buFont typeface="Noto Sans Symbols"/>
              <a:buChar char="◼"/>
              <a:defRPr sz="1200" b="0" i="0" u="none" strike="noStrike" cap="none">
                <a:solidFill>
                  <a:srgbClr val="3F3F3F"/>
                </a:solidFill>
                <a:latin typeface="Gill Sans"/>
                <a:ea typeface="Gill Sans"/>
                <a:cs typeface="Gill Sans"/>
                <a:sym typeface="Gill Sans"/>
              </a:defRPr>
            </a:lvl4pPr>
            <a:lvl5pPr marL="2286000" marR="0" lvl="4" indent="-298704" algn="l" rtl="0">
              <a:spcBef>
                <a:spcPts val="600"/>
              </a:spcBef>
              <a:spcAft>
                <a:spcPts val="0"/>
              </a:spcAft>
              <a:buClr>
                <a:schemeClr val="accent1"/>
              </a:buClr>
              <a:buSzPts val="1104"/>
              <a:buFont typeface="Noto Sans Symbols"/>
              <a:buChar char="◼"/>
              <a:defRPr sz="1200" b="0" i="0" u="none" strike="noStrike" cap="none">
                <a:solidFill>
                  <a:srgbClr val="3F3F3F"/>
                </a:solidFill>
                <a:latin typeface="Gill Sans"/>
                <a:ea typeface="Gill Sans"/>
                <a:cs typeface="Gill Sans"/>
                <a:sym typeface="Gill Sans"/>
              </a:defRPr>
            </a:lvl5pPr>
            <a:lvl6pPr marL="2743200" marR="0" lvl="5" indent="-298704" algn="l" rtl="0">
              <a:spcBef>
                <a:spcPts val="600"/>
              </a:spcBef>
              <a:spcAft>
                <a:spcPts val="0"/>
              </a:spcAft>
              <a:buClr>
                <a:schemeClr val="accent2"/>
              </a:buClr>
              <a:buSzPts val="1104"/>
              <a:buFont typeface="Noto Sans Symbols"/>
              <a:buChar char="◼"/>
              <a:defRPr sz="1200" b="0" i="0" u="none" strike="noStrike" cap="none">
                <a:solidFill>
                  <a:schemeClr val="dk2"/>
                </a:solidFill>
                <a:latin typeface="Gill Sans"/>
                <a:ea typeface="Gill Sans"/>
                <a:cs typeface="Gill Sans"/>
                <a:sym typeface="Gill Sans"/>
              </a:defRPr>
            </a:lvl6pPr>
            <a:lvl7pPr marL="3200400" marR="0" lvl="6" indent="-298704" algn="l" rtl="0">
              <a:spcBef>
                <a:spcPts val="600"/>
              </a:spcBef>
              <a:spcAft>
                <a:spcPts val="0"/>
              </a:spcAft>
              <a:buClr>
                <a:schemeClr val="accent2"/>
              </a:buClr>
              <a:buSzPts val="1104"/>
              <a:buFont typeface="Noto Sans Symbols"/>
              <a:buChar char="◼"/>
              <a:defRPr sz="1200" b="0" i="0" u="none" strike="noStrike" cap="none">
                <a:solidFill>
                  <a:schemeClr val="dk2"/>
                </a:solidFill>
                <a:latin typeface="Gill Sans"/>
                <a:ea typeface="Gill Sans"/>
                <a:cs typeface="Gill Sans"/>
                <a:sym typeface="Gill Sans"/>
              </a:defRPr>
            </a:lvl7pPr>
            <a:lvl8pPr marL="3657600" marR="0" lvl="7" indent="-298703" algn="l" rtl="0">
              <a:spcBef>
                <a:spcPts val="600"/>
              </a:spcBef>
              <a:spcAft>
                <a:spcPts val="0"/>
              </a:spcAft>
              <a:buClr>
                <a:schemeClr val="accent2"/>
              </a:buClr>
              <a:buSzPts val="1104"/>
              <a:buFont typeface="Noto Sans Symbols"/>
              <a:buChar char="◼"/>
              <a:defRPr sz="1200" b="0" i="0" u="none" strike="noStrike" cap="none">
                <a:solidFill>
                  <a:schemeClr val="dk2"/>
                </a:solidFill>
                <a:latin typeface="Gill Sans"/>
                <a:ea typeface="Gill Sans"/>
                <a:cs typeface="Gill Sans"/>
                <a:sym typeface="Gill Sans"/>
              </a:defRPr>
            </a:lvl8pPr>
            <a:lvl9pPr marL="4114800" marR="0" lvl="8" indent="-298703" algn="l" rtl="0">
              <a:spcBef>
                <a:spcPts val="600"/>
              </a:spcBef>
              <a:spcAft>
                <a:spcPts val="600"/>
              </a:spcAft>
              <a:buClr>
                <a:schemeClr val="accent2"/>
              </a:buClr>
              <a:buSzPts val="1104"/>
              <a:buFont typeface="Noto Sans Symbols"/>
              <a:buChar char="◼"/>
              <a:defRPr sz="1200" b="0" i="0" u="none" strike="noStrike" cap="none">
                <a:solidFill>
                  <a:schemeClr val="dk2"/>
                </a:solidFill>
                <a:latin typeface="Gill Sans"/>
                <a:ea typeface="Gill Sans"/>
                <a:cs typeface="Gill Sans"/>
                <a:sym typeface="Gill Sans"/>
              </a:defRPr>
            </a:lvl9pPr>
          </a:lstStyle>
          <a:p>
            <a:endParaRPr/>
          </a:p>
        </p:txBody>
      </p:sp>
      <p:sp>
        <p:nvSpPr>
          <p:cNvPr id="153" name="Google Shape;153;p10"/>
          <p:cNvSpPr txBox="1">
            <a:spLocks noGrp="1"/>
          </p:cNvSpPr>
          <p:nvPr>
            <p:ph type="dt" idx="10"/>
          </p:nvPr>
        </p:nvSpPr>
        <p:spPr>
          <a:xfrm>
            <a:off x="7605951" y="6423914"/>
            <a:ext cx="2844900" cy="365100"/>
          </a:xfrm>
          <a:prstGeom prst="rect">
            <a:avLst/>
          </a:prstGeom>
          <a:noFill/>
          <a:ln>
            <a:noFill/>
          </a:ln>
        </p:spPr>
        <p:txBody>
          <a:bodyPr spcFirstLastPara="1" wrap="square" lIns="91425" tIns="45700" rIns="91425" bIns="45700" anchor="ctr" anchorCtr="0">
            <a:noAutofit/>
          </a:bodyPr>
          <a:lstStyle>
            <a:lvl1pPr marR="0" lvl="0" algn="r" rtl="0">
              <a:spcBef>
                <a:spcPts val="0"/>
              </a:spcBef>
              <a:spcAft>
                <a:spcPts val="0"/>
              </a:spcAft>
              <a:buSzPts val="1400"/>
              <a:buNone/>
              <a:defRPr sz="900">
                <a:solidFill>
                  <a:srgbClr val="3F3F3F"/>
                </a:solidFill>
                <a:latin typeface="Gill Sans"/>
                <a:ea typeface="Gill Sans"/>
                <a:cs typeface="Gill Sans"/>
                <a:sym typeface="Gill Sans"/>
              </a:defRPr>
            </a:lvl1pPr>
            <a:lvl2pPr marR="0" lvl="1" algn="l" rtl="0">
              <a:spcBef>
                <a:spcPts val="0"/>
              </a:spcBef>
              <a:spcAft>
                <a:spcPts val="0"/>
              </a:spcAft>
              <a:buSzPts val="1400"/>
              <a:buNone/>
              <a:defRPr sz="1800" b="0" i="0" u="none" strike="noStrike" cap="none">
                <a:solidFill>
                  <a:schemeClr val="dk1"/>
                </a:solidFill>
                <a:latin typeface="Gill Sans"/>
                <a:ea typeface="Gill Sans"/>
                <a:cs typeface="Gill Sans"/>
                <a:sym typeface="Gill Sans"/>
              </a:defRPr>
            </a:lvl2pPr>
            <a:lvl3pPr marR="0" lvl="2" algn="l" rtl="0">
              <a:spcBef>
                <a:spcPts val="0"/>
              </a:spcBef>
              <a:spcAft>
                <a:spcPts val="0"/>
              </a:spcAft>
              <a:buSzPts val="1400"/>
              <a:buNone/>
              <a:defRPr sz="1800" b="0" i="0" u="none" strike="noStrike" cap="none">
                <a:solidFill>
                  <a:schemeClr val="dk1"/>
                </a:solidFill>
                <a:latin typeface="Gill Sans"/>
                <a:ea typeface="Gill Sans"/>
                <a:cs typeface="Gill Sans"/>
                <a:sym typeface="Gill Sans"/>
              </a:defRPr>
            </a:lvl3pPr>
            <a:lvl4pPr marR="0" lvl="3" algn="l" rtl="0">
              <a:spcBef>
                <a:spcPts val="0"/>
              </a:spcBef>
              <a:spcAft>
                <a:spcPts val="0"/>
              </a:spcAft>
              <a:buSzPts val="1400"/>
              <a:buNone/>
              <a:defRPr sz="1800" b="0" i="0" u="none" strike="noStrike" cap="none">
                <a:solidFill>
                  <a:schemeClr val="dk1"/>
                </a:solidFill>
                <a:latin typeface="Gill Sans"/>
                <a:ea typeface="Gill Sans"/>
                <a:cs typeface="Gill Sans"/>
                <a:sym typeface="Gill Sans"/>
              </a:defRPr>
            </a:lvl4pPr>
            <a:lvl5pPr marR="0" lvl="4" algn="l" rtl="0">
              <a:spcBef>
                <a:spcPts val="0"/>
              </a:spcBef>
              <a:spcAft>
                <a:spcPts val="0"/>
              </a:spcAft>
              <a:buSzPts val="1400"/>
              <a:buNone/>
              <a:defRPr sz="1800" b="0" i="0" u="none" strike="noStrike" cap="none">
                <a:solidFill>
                  <a:schemeClr val="dk1"/>
                </a:solidFill>
                <a:latin typeface="Gill Sans"/>
                <a:ea typeface="Gill Sans"/>
                <a:cs typeface="Gill Sans"/>
                <a:sym typeface="Gill Sans"/>
              </a:defRPr>
            </a:lvl5pPr>
            <a:lvl6pPr marR="0" lvl="5" algn="l" rtl="0">
              <a:spcBef>
                <a:spcPts val="0"/>
              </a:spcBef>
              <a:spcAft>
                <a:spcPts val="0"/>
              </a:spcAft>
              <a:buSzPts val="1400"/>
              <a:buNone/>
              <a:defRPr sz="1800" b="0" i="0" u="none" strike="noStrike" cap="none">
                <a:solidFill>
                  <a:schemeClr val="dk1"/>
                </a:solidFill>
                <a:latin typeface="Gill Sans"/>
                <a:ea typeface="Gill Sans"/>
                <a:cs typeface="Gill Sans"/>
                <a:sym typeface="Gill Sans"/>
              </a:defRPr>
            </a:lvl6pPr>
            <a:lvl7pPr marR="0" lvl="6" algn="l" rtl="0">
              <a:spcBef>
                <a:spcPts val="0"/>
              </a:spcBef>
              <a:spcAft>
                <a:spcPts val="0"/>
              </a:spcAft>
              <a:buSzPts val="1400"/>
              <a:buNone/>
              <a:defRPr sz="1800" b="0" i="0" u="none" strike="noStrike" cap="none">
                <a:solidFill>
                  <a:schemeClr val="dk1"/>
                </a:solidFill>
                <a:latin typeface="Gill Sans"/>
                <a:ea typeface="Gill Sans"/>
                <a:cs typeface="Gill Sans"/>
                <a:sym typeface="Gill Sans"/>
              </a:defRPr>
            </a:lvl7pPr>
            <a:lvl8pPr marR="0" lvl="7" algn="l" rtl="0">
              <a:spcBef>
                <a:spcPts val="0"/>
              </a:spcBef>
              <a:spcAft>
                <a:spcPts val="0"/>
              </a:spcAft>
              <a:buSzPts val="1400"/>
              <a:buNone/>
              <a:defRPr sz="1800" b="0" i="0" u="none" strike="noStrike" cap="none">
                <a:solidFill>
                  <a:schemeClr val="dk1"/>
                </a:solidFill>
                <a:latin typeface="Gill Sans"/>
                <a:ea typeface="Gill Sans"/>
                <a:cs typeface="Gill Sans"/>
                <a:sym typeface="Gill Sans"/>
              </a:defRPr>
            </a:lvl8pPr>
            <a:lvl9pPr marR="0" lvl="8" algn="l" rtl="0">
              <a:spcBef>
                <a:spcPts val="0"/>
              </a:spcBef>
              <a:spcAft>
                <a:spcPts val="0"/>
              </a:spcAft>
              <a:buSzPts val="1400"/>
              <a:buNone/>
              <a:defRPr sz="1800" b="0" i="0" u="none" strike="noStrike" cap="none">
                <a:solidFill>
                  <a:schemeClr val="dk1"/>
                </a:solidFill>
                <a:latin typeface="Gill Sans"/>
                <a:ea typeface="Gill Sans"/>
                <a:cs typeface="Gill Sans"/>
                <a:sym typeface="Gill Sans"/>
              </a:defRPr>
            </a:lvl9pPr>
          </a:lstStyle>
          <a:p>
            <a:endParaRPr/>
          </a:p>
        </p:txBody>
      </p:sp>
      <p:sp>
        <p:nvSpPr>
          <p:cNvPr id="154" name="Google Shape;154;p10"/>
          <p:cNvSpPr txBox="1">
            <a:spLocks noGrp="1"/>
          </p:cNvSpPr>
          <p:nvPr>
            <p:ph type="ftr" idx="11"/>
          </p:nvPr>
        </p:nvSpPr>
        <p:spPr>
          <a:xfrm>
            <a:off x="581192" y="6423914"/>
            <a:ext cx="6917100" cy="365100"/>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900" cap="none">
                <a:solidFill>
                  <a:srgbClr val="3F3F3F"/>
                </a:solidFill>
                <a:latin typeface="Gill Sans"/>
                <a:ea typeface="Gill Sans"/>
                <a:cs typeface="Gill Sans"/>
                <a:sym typeface="Gill Sans"/>
              </a:defRPr>
            </a:lvl1pPr>
            <a:lvl2pPr marR="0" lvl="1" algn="l" rtl="0">
              <a:spcBef>
                <a:spcPts val="0"/>
              </a:spcBef>
              <a:spcAft>
                <a:spcPts val="0"/>
              </a:spcAft>
              <a:buSzPts val="1400"/>
              <a:buNone/>
              <a:defRPr sz="1800" b="0" i="0" u="none" strike="noStrike" cap="none">
                <a:solidFill>
                  <a:schemeClr val="dk1"/>
                </a:solidFill>
                <a:latin typeface="Gill Sans"/>
                <a:ea typeface="Gill Sans"/>
                <a:cs typeface="Gill Sans"/>
                <a:sym typeface="Gill Sans"/>
              </a:defRPr>
            </a:lvl2pPr>
            <a:lvl3pPr marR="0" lvl="2" algn="l" rtl="0">
              <a:spcBef>
                <a:spcPts val="0"/>
              </a:spcBef>
              <a:spcAft>
                <a:spcPts val="0"/>
              </a:spcAft>
              <a:buSzPts val="1400"/>
              <a:buNone/>
              <a:defRPr sz="1800" b="0" i="0" u="none" strike="noStrike" cap="none">
                <a:solidFill>
                  <a:schemeClr val="dk1"/>
                </a:solidFill>
                <a:latin typeface="Gill Sans"/>
                <a:ea typeface="Gill Sans"/>
                <a:cs typeface="Gill Sans"/>
                <a:sym typeface="Gill Sans"/>
              </a:defRPr>
            </a:lvl3pPr>
            <a:lvl4pPr marR="0" lvl="3" algn="l" rtl="0">
              <a:spcBef>
                <a:spcPts val="0"/>
              </a:spcBef>
              <a:spcAft>
                <a:spcPts val="0"/>
              </a:spcAft>
              <a:buSzPts val="1400"/>
              <a:buNone/>
              <a:defRPr sz="1800" b="0" i="0" u="none" strike="noStrike" cap="none">
                <a:solidFill>
                  <a:schemeClr val="dk1"/>
                </a:solidFill>
                <a:latin typeface="Gill Sans"/>
                <a:ea typeface="Gill Sans"/>
                <a:cs typeface="Gill Sans"/>
                <a:sym typeface="Gill Sans"/>
              </a:defRPr>
            </a:lvl4pPr>
            <a:lvl5pPr marR="0" lvl="4" algn="l" rtl="0">
              <a:spcBef>
                <a:spcPts val="0"/>
              </a:spcBef>
              <a:spcAft>
                <a:spcPts val="0"/>
              </a:spcAft>
              <a:buSzPts val="1400"/>
              <a:buNone/>
              <a:defRPr sz="1800" b="0" i="0" u="none" strike="noStrike" cap="none">
                <a:solidFill>
                  <a:schemeClr val="dk1"/>
                </a:solidFill>
                <a:latin typeface="Gill Sans"/>
                <a:ea typeface="Gill Sans"/>
                <a:cs typeface="Gill Sans"/>
                <a:sym typeface="Gill Sans"/>
              </a:defRPr>
            </a:lvl5pPr>
            <a:lvl6pPr marR="0" lvl="5" algn="l" rtl="0">
              <a:spcBef>
                <a:spcPts val="0"/>
              </a:spcBef>
              <a:spcAft>
                <a:spcPts val="0"/>
              </a:spcAft>
              <a:buSzPts val="1400"/>
              <a:buNone/>
              <a:defRPr sz="1800" b="0" i="0" u="none" strike="noStrike" cap="none">
                <a:solidFill>
                  <a:schemeClr val="dk1"/>
                </a:solidFill>
                <a:latin typeface="Gill Sans"/>
                <a:ea typeface="Gill Sans"/>
                <a:cs typeface="Gill Sans"/>
                <a:sym typeface="Gill Sans"/>
              </a:defRPr>
            </a:lvl6pPr>
            <a:lvl7pPr marR="0" lvl="6" algn="l" rtl="0">
              <a:spcBef>
                <a:spcPts val="0"/>
              </a:spcBef>
              <a:spcAft>
                <a:spcPts val="0"/>
              </a:spcAft>
              <a:buSzPts val="1400"/>
              <a:buNone/>
              <a:defRPr sz="1800" b="0" i="0" u="none" strike="noStrike" cap="none">
                <a:solidFill>
                  <a:schemeClr val="dk1"/>
                </a:solidFill>
                <a:latin typeface="Gill Sans"/>
                <a:ea typeface="Gill Sans"/>
                <a:cs typeface="Gill Sans"/>
                <a:sym typeface="Gill Sans"/>
              </a:defRPr>
            </a:lvl7pPr>
            <a:lvl8pPr marR="0" lvl="7" algn="l" rtl="0">
              <a:spcBef>
                <a:spcPts val="0"/>
              </a:spcBef>
              <a:spcAft>
                <a:spcPts val="0"/>
              </a:spcAft>
              <a:buSzPts val="1400"/>
              <a:buNone/>
              <a:defRPr sz="1800" b="0" i="0" u="none" strike="noStrike" cap="none">
                <a:solidFill>
                  <a:schemeClr val="dk1"/>
                </a:solidFill>
                <a:latin typeface="Gill Sans"/>
                <a:ea typeface="Gill Sans"/>
                <a:cs typeface="Gill Sans"/>
                <a:sym typeface="Gill Sans"/>
              </a:defRPr>
            </a:lvl8pPr>
            <a:lvl9pPr marR="0" lvl="8" algn="l" rtl="0">
              <a:spcBef>
                <a:spcPts val="0"/>
              </a:spcBef>
              <a:spcAft>
                <a:spcPts val="0"/>
              </a:spcAft>
              <a:buSzPts val="1400"/>
              <a:buNone/>
              <a:defRPr sz="1800" b="0" i="0" u="none" strike="noStrike" cap="none">
                <a:solidFill>
                  <a:schemeClr val="dk1"/>
                </a:solidFill>
                <a:latin typeface="Gill Sans"/>
                <a:ea typeface="Gill Sans"/>
                <a:cs typeface="Gill Sans"/>
                <a:sym typeface="Gill Sans"/>
              </a:defRPr>
            </a:lvl9pPr>
          </a:lstStyle>
          <a:p>
            <a:endParaRPr/>
          </a:p>
        </p:txBody>
      </p:sp>
      <p:sp>
        <p:nvSpPr>
          <p:cNvPr id="155" name="Google Shape;155;p10"/>
          <p:cNvSpPr txBox="1">
            <a:spLocks noGrp="1"/>
          </p:cNvSpPr>
          <p:nvPr>
            <p:ph type="sldNum" idx="12"/>
          </p:nvPr>
        </p:nvSpPr>
        <p:spPr>
          <a:xfrm>
            <a:off x="10558300" y="6423914"/>
            <a:ext cx="1052400" cy="365100"/>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900">
                <a:solidFill>
                  <a:srgbClr val="3F3F3F"/>
                </a:solidFill>
                <a:latin typeface="Gill Sans"/>
                <a:ea typeface="Gill Sans"/>
                <a:cs typeface="Gill Sans"/>
                <a:sym typeface="Gill Sans"/>
              </a:defRPr>
            </a:lvl1pPr>
            <a:lvl2pPr marL="0" marR="0" lvl="1" indent="0" algn="r" rtl="0">
              <a:spcBef>
                <a:spcPts val="0"/>
              </a:spcBef>
              <a:buNone/>
              <a:defRPr sz="900">
                <a:solidFill>
                  <a:srgbClr val="3F3F3F"/>
                </a:solidFill>
                <a:latin typeface="Gill Sans"/>
                <a:ea typeface="Gill Sans"/>
                <a:cs typeface="Gill Sans"/>
                <a:sym typeface="Gill Sans"/>
              </a:defRPr>
            </a:lvl2pPr>
            <a:lvl3pPr marL="0" marR="0" lvl="2" indent="0" algn="r" rtl="0">
              <a:spcBef>
                <a:spcPts val="0"/>
              </a:spcBef>
              <a:buNone/>
              <a:defRPr sz="900">
                <a:solidFill>
                  <a:srgbClr val="3F3F3F"/>
                </a:solidFill>
                <a:latin typeface="Gill Sans"/>
                <a:ea typeface="Gill Sans"/>
                <a:cs typeface="Gill Sans"/>
                <a:sym typeface="Gill Sans"/>
              </a:defRPr>
            </a:lvl3pPr>
            <a:lvl4pPr marL="0" marR="0" lvl="3" indent="0" algn="r" rtl="0">
              <a:spcBef>
                <a:spcPts val="0"/>
              </a:spcBef>
              <a:buNone/>
              <a:defRPr sz="900">
                <a:solidFill>
                  <a:srgbClr val="3F3F3F"/>
                </a:solidFill>
                <a:latin typeface="Gill Sans"/>
                <a:ea typeface="Gill Sans"/>
                <a:cs typeface="Gill Sans"/>
                <a:sym typeface="Gill Sans"/>
              </a:defRPr>
            </a:lvl4pPr>
            <a:lvl5pPr marL="0" marR="0" lvl="4" indent="0" algn="r" rtl="0">
              <a:spcBef>
                <a:spcPts val="0"/>
              </a:spcBef>
              <a:buNone/>
              <a:defRPr sz="900">
                <a:solidFill>
                  <a:srgbClr val="3F3F3F"/>
                </a:solidFill>
                <a:latin typeface="Gill Sans"/>
                <a:ea typeface="Gill Sans"/>
                <a:cs typeface="Gill Sans"/>
                <a:sym typeface="Gill Sans"/>
              </a:defRPr>
            </a:lvl5pPr>
            <a:lvl6pPr marL="0" marR="0" lvl="5" indent="0" algn="r" rtl="0">
              <a:spcBef>
                <a:spcPts val="0"/>
              </a:spcBef>
              <a:buNone/>
              <a:defRPr sz="900">
                <a:solidFill>
                  <a:srgbClr val="3F3F3F"/>
                </a:solidFill>
                <a:latin typeface="Gill Sans"/>
                <a:ea typeface="Gill Sans"/>
                <a:cs typeface="Gill Sans"/>
                <a:sym typeface="Gill Sans"/>
              </a:defRPr>
            </a:lvl6pPr>
            <a:lvl7pPr marL="0" marR="0" lvl="6" indent="0" algn="r" rtl="0">
              <a:spcBef>
                <a:spcPts val="0"/>
              </a:spcBef>
              <a:buNone/>
              <a:defRPr sz="900">
                <a:solidFill>
                  <a:srgbClr val="3F3F3F"/>
                </a:solidFill>
                <a:latin typeface="Gill Sans"/>
                <a:ea typeface="Gill Sans"/>
                <a:cs typeface="Gill Sans"/>
                <a:sym typeface="Gill Sans"/>
              </a:defRPr>
            </a:lvl7pPr>
            <a:lvl8pPr marL="0" marR="0" lvl="7" indent="0" algn="r" rtl="0">
              <a:spcBef>
                <a:spcPts val="0"/>
              </a:spcBef>
              <a:buNone/>
              <a:defRPr sz="900">
                <a:solidFill>
                  <a:srgbClr val="3F3F3F"/>
                </a:solidFill>
                <a:latin typeface="Gill Sans"/>
                <a:ea typeface="Gill Sans"/>
                <a:cs typeface="Gill Sans"/>
                <a:sym typeface="Gill Sans"/>
              </a:defRPr>
            </a:lvl8pPr>
            <a:lvl9pPr marL="0" marR="0" lvl="8" indent="0" algn="r" rtl="0">
              <a:spcBef>
                <a:spcPts val="0"/>
              </a:spcBef>
              <a:buNone/>
              <a:defRPr sz="900">
                <a:solidFill>
                  <a:srgbClr val="3F3F3F"/>
                </a:solidFill>
                <a:latin typeface="Gill Sans"/>
                <a:ea typeface="Gill Sans"/>
                <a:cs typeface="Gill Sans"/>
                <a:sym typeface="Gill Sans"/>
              </a:defRPr>
            </a:lvl9pPr>
          </a:lstStyle>
          <a:p>
            <a:pPr marL="0" lvl="0" indent="0" algn="r" rtl="0">
              <a:spcBef>
                <a:spcPts val="0"/>
              </a:spcBef>
              <a:spcAft>
                <a:spcPts val="0"/>
              </a:spcAft>
              <a:buNone/>
            </a:pPr>
            <a:fld id="{00000000-1234-1234-1234-123412341234}" type="slidenum">
              <a:rPr lang="de-DE"/>
              <a:t>‹Nr.›</a:t>
            </a:fld>
            <a:endParaRPr/>
          </a:p>
        </p:txBody>
      </p:sp>
      <p:sp>
        <p:nvSpPr>
          <p:cNvPr id="156" name="Google Shape;156;p10"/>
          <p:cNvSpPr/>
          <p:nvPr/>
        </p:nvSpPr>
        <p:spPr>
          <a:xfrm>
            <a:off x="446534" y="457200"/>
            <a:ext cx="3703200" cy="95100"/>
          </a:xfrm>
          <a:prstGeom prst="rect">
            <a:avLst/>
          </a:prstGeom>
          <a:solidFill>
            <a:srgbClr val="46535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157;p10"/>
          <p:cNvSpPr/>
          <p:nvPr/>
        </p:nvSpPr>
        <p:spPr>
          <a:xfrm>
            <a:off x="8042147" y="453643"/>
            <a:ext cx="3703200" cy="98700"/>
          </a:xfrm>
          <a:prstGeom prst="rect">
            <a:avLst/>
          </a:prstGeom>
          <a:solidFill>
            <a:srgbClr val="969FA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158;p10"/>
          <p:cNvSpPr/>
          <p:nvPr/>
        </p:nvSpPr>
        <p:spPr>
          <a:xfrm>
            <a:off x="4241830" y="457200"/>
            <a:ext cx="3703200" cy="915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 bg1="lt1" tx1="dk1" bg2="dk2" tx2="lt2" accent1="accent1" accent2="accent2" accent3="accent3" accent4="accent4" accent5="accent5" accent6="accent6" hlink="hlink" folHlink="folHlink"/>
  <p:sldLayoutIdLst>
    <p:sldLayoutId id="2147483668" r:id="rId1"/>
    <p:sldLayoutId id="2147483669" r:id="rId2"/>
    <p:sldLayoutId id="2147483670" r:id="rId3"/>
    <p:sldLayoutId id="2147483671" r:id="rId4"/>
    <p:sldLayoutId id="2147483672" r:id="rId5"/>
    <p:sldLayoutId id="2147483673" r:id="rId6"/>
    <p:sldLayoutId id="2147483674" r:id="rId7"/>
    <p:sldLayoutId id="2147483675" r:id="rId8"/>
    <p:sldLayoutId id="2147483676" r:id="rId9"/>
    <p:sldLayoutId id="2147483677" r:id="rId10"/>
    <p:sldLayoutId id="2147483678" r:id="rId11"/>
    <p:sldLayoutId id="2147483679" r:id="rId12"/>
    <p:sldLayoutId id="2147483680" r:id="rId13"/>
    <p:sldLayoutId id="2147483681" r:id="rId14"/>
    <p:sldLayoutId id="2147483682" r:id="rId15"/>
    <p:sldLayoutId id="2147483683" r:id="rId16"/>
    <p:sldLayoutId id="2147483684" r:id="rId17"/>
    <p:sldLayoutId id="2147483685" r:id="rId18"/>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1.png"/><Relationship Id="rId7"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jpg"/></Relationships>
</file>

<file path=ppt/slides/_rels/slide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19.xml"/><Relationship Id="rId5" Type="http://schemas.openxmlformats.org/officeDocument/2006/relationships/image" Target="../media/image3.png"/><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26.xml"/></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4.xml"/><Relationship Id="rId1" Type="http://schemas.openxmlformats.org/officeDocument/2006/relationships/slideLayout" Target="../slideLayouts/slideLayout31.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30.xml"/></Relationships>
</file>

<file path=ppt/slides/_rels/slide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6.xml"/><Relationship Id="rId1" Type="http://schemas.openxmlformats.org/officeDocument/2006/relationships/slideLayout" Target="../slideLayouts/slideLayout30.xml"/></Relationships>
</file>

<file path=ppt/slides/_rels/slide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7.xml"/><Relationship Id="rId1" Type="http://schemas.openxmlformats.org/officeDocument/2006/relationships/slideLayout" Target="../slideLayouts/slideLayout30.xml"/></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8.xml"/><Relationship Id="rId1" Type="http://schemas.openxmlformats.org/officeDocument/2006/relationships/slideLayout" Target="../slideLayouts/slideLayout3.xml"/><Relationship Id="rId5" Type="http://schemas.openxmlformats.org/officeDocument/2006/relationships/image" Target="../media/image8.png"/><Relationship Id="rId4" Type="http://schemas.openxmlformats.org/officeDocument/2006/relationships/image" Target="../media/image5.png"/></Relationships>
</file>

<file path=ppt/slides/slide1.xml><?xml version="1.0" encoding="utf-8"?>
<p:sld xmlns:a="http://schemas.openxmlformats.org/drawingml/2006/main" xmlns:r="http://schemas.openxmlformats.org/officeDocument/2006/relationships" xmlns:p="http://schemas.openxmlformats.org/presentationml/2006/main">
  <p:cSld>
    <p:bg>
      <p:bgPr>
        <a:gradFill>
          <a:gsLst>
            <a:gs pos="0">
              <a:srgbClr val="62D2EF"/>
            </a:gs>
            <a:gs pos="10000">
              <a:srgbClr val="62D2EF"/>
            </a:gs>
            <a:gs pos="100000">
              <a:srgbClr val="05578D"/>
            </a:gs>
          </a:gsLst>
          <a:lin ang="6120000" scaled="0"/>
        </a:gradFill>
        <a:effectLst/>
      </p:bgPr>
    </p:bg>
    <p:spTree>
      <p:nvGrpSpPr>
        <p:cNvPr id="1" name="Shape 312"/>
        <p:cNvGrpSpPr/>
        <p:nvPr/>
      </p:nvGrpSpPr>
      <p:grpSpPr>
        <a:xfrm>
          <a:off x="0" y="0"/>
          <a:ext cx="0" cy="0"/>
          <a:chOff x="0" y="0"/>
          <a:chExt cx="0" cy="0"/>
        </a:xfrm>
      </p:grpSpPr>
      <p:sp>
        <p:nvSpPr>
          <p:cNvPr id="313" name="Google Shape;313;p7"/>
          <p:cNvSpPr/>
          <p:nvPr/>
        </p:nvSpPr>
        <p:spPr>
          <a:xfrm>
            <a:off x="0" y="0"/>
            <a:ext cx="12192000" cy="6858000"/>
          </a:xfrm>
          <a:prstGeom prst="rect">
            <a:avLst/>
          </a:prstGeom>
          <a:gradFill>
            <a:gsLst>
              <a:gs pos="0">
                <a:srgbClr val="62D2EF"/>
              </a:gs>
              <a:gs pos="10000">
                <a:srgbClr val="62D2EF"/>
              </a:gs>
              <a:gs pos="100000">
                <a:srgbClr val="05578D"/>
              </a:gs>
            </a:gsLst>
            <a:lin ang="612000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entury Gothic"/>
              <a:ea typeface="Century Gothic"/>
              <a:cs typeface="Century Gothic"/>
              <a:sym typeface="Century Gothic"/>
            </a:endParaRPr>
          </a:p>
        </p:txBody>
      </p:sp>
      <p:pic>
        <p:nvPicPr>
          <p:cNvPr id="314" name="Google Shape;314;p7"/>
          <p:cNvPicPr preferRelativeResize="0"/>
          <p:nvPr/>
        </p:nvPicPr>
        <p:blipFill rotWithShape="1">
          <a:blip r:embed="rId3">
            <a:alphaModFix amt="45000"/>
          </a:blip>
          <a:srcRect t="14385" b="25031"/>
          <a:stretch/>
        </p:blipFill>
        <p:spPr>
          <a:xfrm>
            <a:off x="4557334" y="10"/>
            <a:ext cx="7631491" cy="6857990"/>
          </a:xfrm>
          <a:prstGeom prst="rect">
            <a:avLst/>
          </a:prstGeom>
          <a:noFill/>
          <a:ln>
            <a:noFill/>
          </a:ln>
        </p:spPr>
      </p:pic>
      <p:sp>
        <p:nvSpPr>
          <p:cNvPr id="315" name="Google Shape;315;p7"/>
          <p:cNvSpPr txBox="1">
            <a:spLocks noGrp="1"/>
          </p:cNvSpPr>
          <p:nvPr>
            <p:ph type="ctrTitle"/>
          </p:nvPr>
        </p:nvSpPr>
        <p:spPr>
          <a:xfrm>
            <a:off x="4701825" y="3068025"/>
            <a:ext cx="7735200" cy="3637500"/>
          </a:xfrm>
          <a:prstGeom prst="rect">
            <a:avLst/>
          </a:prstGeom>
          <a:noFill/>
          <a:ln>
            <a:noFill/>
          </a:ln>
        </p:spPr>
        <p:txBody>
          <a:bodyPr spcFirstLastPara="1" wrap="square" lIns="91425" tIns="45700" rIns="91425" bIns="45700" anchor="b" anchorCtr="0">
            <a:normAutofit/>
          </a:bodyPr>
          <a:lstStyle/>
          <a:p>
            <a:pPr marL="0" lvl="0" indent="0" algn="l" rtl="0">
              <a:spcBef>
                <a:spcPts val="0"/>
              </a:spcBef>
              <a:spcAft>
                <a:spcPts val="0"/>
              </a:spcAft>
              <a:buClr>
                <a:schemeClr val="lt1"/>
              </a:buClr>
              <a:buSzPts val="4800"/>
              <a:buFont typeface="Century Gothic"/>
              <a:buNone/>
            </a:pPr>
            <a:r>
              <a:rPr lang="de-DE" dirty="0">
                <a:latin typeface="+mj-lt"/>
              </a:rPr>
              <a:t>Leiten einer Schule - was wirklich wichtig ist.</a:t>
            </a:r>
            <a:endParaRPr dirty="0">
              <a:latin typeface="+mj-lt"/>
            </a:endParaRPr>
          </a:p>
        </p:txBody>
      </p:sp>
      <p:pic>
        <p:nvPicPr>
          <p:cNvPr id="316" name="Google Shape;316;p7"/>
          <p:cNvPicPr preferRelativeResize="0"/>
          <p:nvPr/>
        </p:nvPicPr>
        <p:blipFill rotWithShape="1">
          <a:blip r:embed="rId4">
            <a:alphaModFix/>
          </a:blip>
          <a:srcRect t="12314" r="-3" b="91"/>
          <a:stretch/>
        </p:blipFill>
        <p:spPr>
          <a:xfrm>
            <a:off x="-3819" y="2286000"/>
            <a:ext cx="4639733" cy="2286000"/>
          </a:xfrm>
          <a:prstGeom prst="rect">
            <a:avLst/>
          </a:prstGeom>
          <a:noFill/>
          <a:ln>
            <a:noFill/>
          </a:ln>
        </p:spPr>
      </p:pic>
      <p:grpSp>
        <p:nvGrpSpPr>
          <p:cNvPr id="317" name="Google Shape;317;p7"/>
          <p:cNvGrpSpPr/>
          <p:nvPr/>
        </p:nvGrpSpPr>
        <p:grpSpPr>
          <a:xfrm>
            <a:off x="9206969" y="2963333"/>
            <a:ext cx="2981858" cy="3208867"/>
            <a:chOff x="9206969" y="2963333"/>
            <a:chExt cx="2981858" cy="3208867"/>
          </a:xfrm>
        </p:grpSpPr>
        <p:cxnSp>
          <p:nvCxnSpPr>
            <p:cNvPr id="318" name="Google Shape;318;p7"/>
            <p:cNvCxnSpPr/>
            <p:nvPr/>
          </p:nvCxnSpPr>
          <p:spPr>
            <a:xfrm flipH="1">
              <a:off x="11276012" y="2963333"/>
              <a:ext cx="912814" cy="912812"/>
            </a:xfrm>
            <a:prstGeom prst="straightConnector1">
              <a:avLst/>
            </a:prstGeom>
            <a:noFill/>
            <a:ln w="9525" cap="flat" cmpd="sng">
              <a:solidFill>
                <a:schemeClr val="lt1"/>
              </a:solidFill>
              <a:prstDash val="solid"/>
              <a:round/>
              <a:headEnd type="none" w="sm" len="sm"/>
              <a:tailEnd type="none" w="sm" len="sm"/>
            </a:ln>
          </p:spPr>
        </p:cxnSp>
        <p:cxnSp>
          <p:nvCxnSpPr>
            <p:cNvPr id="319" name="Google Shape;319;p7"/>
            <p:cNvCxnSpPr/>
            <p:nvPr/>
          </p:nvCxnSpPr>
          <p:spPr>
            <a:xfrm flipH="1">
              <a:off x="9206969" y="3190344"/>
              <a:ext cx="2981857" cy="2981856"/>
            </a:xfrm>
            <a:prstGeom prst="straightConnector1">
              <a:avLst/>
            </a:prstGeom>
            <a:noFill/>
            <a:ln w="9525" cap="flat" cmpd="sng">
              <a:solidFill>
                <a:schemeClr val="lt1"/>
              </a:solidFill>
              <a:prstDash val="solid"/>
              <a:round/>
              <a:headEnd type="none" w="sm" len="sm"/>
              <a:tailEnd type="none" w="sm" len="sm"/>
            </a:ln>
          </p:spPr>
        </p:cxnSp>
        <p:cxnSp>
          <p:nvCxnSpPr>
            <p:cNvPr id="320" name="Google Shape;320;p7"/>
            <p:cNvCxnSpPr/>
            <p:nvPr/>
          </p:nvCxnSpPr>
          <p:spPr>
            <a:xfrm flipH="1">
              <a:off x="10292292" y="3285067"/>
              <a:ext cx="1896534" cy="1896533"/>
            </a:xfrm>
            <a:prstGeom prst="straightConnector1">
              <a:avLst/>
            </a:prstGeom>
            <a:noFill/>
            <a:ln w="9525" cap="flat" cmpd="sng">
              <a:solidFill>
                <a:schemeClr val="lt1"/>
              </a:solidFill>
              <a:prstDash val="solid"/>
              <a:round/>
              <a:headEnd type="none" w="sm" len="sm"/>
              <a:tailEnd type="none" w="sm" len="sm"/>
            </a:ln>
          </p:spPr>
        </p:cxnSp>
        <p:cxnSp>
          <p:nvCxnSpPr>
            <p:cNvPr id="321" name="Google Shape;321;p7"/>
            <p:cNvCxnSpPr/>
            <p:nvPr/>
          </p:nvCxnSpPr>
          <p:spPr>
            <a:xfrm flipH="1">
              <a:off x="10443103" y="3131080"/>
              <a:ext cx="1745722" cy="1745720"/>
            </a:xfrm>
            <a:prstGeom prst="straightConnector1">
              <a:avLst/>
            </a:prstGeom>
            <a:noFill/>
            <a:ln w="28575" cap="flat" cmpd="sng">
              <a:solidFill>
                <a:schemeClr val="lt1"/>
              </a:solidFill>
              <a:prstDash val="solid"/>
              <a:round/>
              <a:headEnd type="none" w="sm" len="sm"/>
              <a:tailEnd type="none" w="sm" len="sm"/>
            </a:ln>
          </p:spPr>
        </p:cxnSp>
        <p:cxnSp>
          <p:nvCxnSpPr>
            <p:cNvPr id="322" name="Google Shape;322;p7"/>
            <p:cNvCxnSpPr/>
            <p:nvPr/>
          </p:nvCxnSpPr>
          <p:spPr>
            <a:xfrm flipH="1">
              <a:off x="10918826" y="3683001"/>
              <a:ext cx="1270001" cy="1269999"/>
            </a:xfrm>
            <a:prstGeom prst="straightConnector1">
              <a:avLst/>
            </a:prstGeom>
            <a:noFill/>
            <a:ln w="28575" cap="flat" cmpd="sng">
              <a:solidFill>
                <a:schemeClr val="lt1"/>
              </a:solidFill>
              <a:prstDash val="solid"/>
              <a:round/>
              <a:headEnd type="none" w="sm" len="sm"/>
              <a:tailEnd type="none" w="sm" len="sm"/>
            </a:ln>
          </p:spPr>
        </p:cxnSp>
      </p:grpSp>
      <p:pic>
        <p:nvPicPr>
          <p:cNvPr id="323" name="Google Shape;323;p7"/>
          <p:cNvPicPr preferRelativeResize="0"/>
          <p:nvPr/>
        </p:nvPicPr>
        <p:blipFill rotWithShape="1">
          <a:blip r:embed="rId5">
            <a:alphaModFix/>
          </a:blip>
          <a:srcRect/>
          <a:stretch/>
        </p:blipFill>
        <p:spPr>
          <a:xfrm>
            <a:off x="2169056" y="2285991"/>
            <a:ext cx="2457364" cy="2286000"/>
          </a:xfrm>
          <a:prstGeom prst="rect">
            <a:avLst/>
          </a:prstGeom>
          <a:noFill/>
          <a:ln>
            <a:noFill/>
          </a:ln>
        </p:spPr>
      </p:pic>
      <p:pic>
        <p:nvPicPr>
          <p:cNvPr id="324" name="Google Shape;324;p7"/>
          <p:cNvPicPr preferRelativeResize="0"/>
          <p:nvPr/>
        </p:nvPicPr>
        <p:blipFill rotWithShape="1">
          <a:blip r:embed="rId6">
            <a:alphaModFix/>
          </a:blip>
          <a:srcRect/>
          <a:stretch/>
        </p:blipFill>
        <p:spPr>
          <a:xfrm>
            <a:off x="9181" y="2285991"/>
            <a:ext cx="2169598" cy="2296165"/>
          </a:xfrm>
          <a:prstGeom prst="rect">
            <a:avLst/>
          </a:prstGeom>
          <a:noFill/>
          <a:ln>
            <a:noFill/>
          </a:ln>
        </p:spPr>
      </p:pic>
      <p:sp>
        <p:nvSpPr>
          <p:cNvPr id="325" name="Google Shape;325;p7"/>
          <p:cNvSpPr txBox="1"/>
          <p:nvPr/>
        </p:nvSpPr>
        <p:spPr>
          <a:xfrm flipH="1">
            <a:off x="10593847" y="246888"/>
            <a:ext cx="2277000" cy="3078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endParaRPr/>
          </a:p>
        </p:txBody>
      </p:sp>
      <p:pic>
        <p:nvPicPr>
          <p:cNvPr id="326" name="Google Shape;326;p7"/>
          <p:cNvPicPr preferRelativeResize="0"/>
          <p:nvPr/>
        </p:nvPicPr>
        <p:blipFill>
          <a:blip r:embed="rId7">
            <a:alphaModFix/>
          </a:blip>
          <a:stretch>
            <a:fillRect/>
          </a:stretch>
        </p:blipFill>
        <p:spPr>
          <a:xfrm>
            <a:off x="47700" y="0"/>
            <a:ext cx="4540201" cy="2286001"/>
          </a:xfrm>
          <a:prstGeom prst="rect">
            <a:avLst/>
          </a:prstGeom>
          <a:noFill/>
          <a:ln>
            <a:noFill/>
          </a:ln>
        </p:spPr>
      </p:pic>
      <p:pic>
        <p:nvPicPr>
          <p:cNvPr id="327" name="Google Shape;327;p7"/>
          <p:cNvPicPr preferRelativeResize="0"/>
          <p:nvPr/>
        </p:nvPicPr>
        <p:blipFill>
          <a:blip r:embed="rId8">
            <a:alphaModFix/>
          </a:blip>
          <a:stretch>
            <a:fillRect/>
          </a:stretch>
        </p:blipFill>
        <p:spPr>
          <a:xfrm>
            <a:off x="0" y="4632975"/>
            <a:ext cx="4639750" cy="2177325"/>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332"/>
        <p:cNvGrpSpPr/>
        <p:nvPr/>
      </p:nvGrpSpPr>
      <p:grpSpPr>
        <a:xfrm>
          <a:off x="0" y="0"/>
          <a:ext cx="0" cy="0"/>
          <a:chOff x="0" y="0"/>
          <a:chExt cx="0" cy="0"/>
        </a:xfrm>
      </p:grpSpPr>
      <p:pic>
        <p:nvPicPr>
          <p:cNvPr id="333" name="Google Shape;333;p2" descr="Kollegen, die am Computerbildschirm zusammenarbeiten"/>
          <p:cNvPicPr preferRelativeResize="0">
            <a:picLocks noGrp="1"/>
          </p:cNvPicPr>
          <p:nvPr>
            <p:ph type="pic" idx="2"/>
          </p:nvPr>
        </p:nvPicPr>
        <p:blipFill rotWithShape="1">
          <a:blip r:embed="rId3">
            <a:alphaModFix/>
          </a:blip>
          <a:srcRect/>
          <a:stretch/>
        </p:blipFill>
        <p:spPr>
          <a:xfrm>
            <a:off x="0" y="0"/>
            <a:ext cx="4232275" cy="6858000"/>
          </a:xfrm>
          <a:prstGeom prst="rect">
            <a:avLst/>
          </a:prstGeom>
          <a:noFill/>
          <a:ln>
            <a:noFill/>
          </a:ln>
        </p:spPr>
      </p:pic>
      <p:sp>
        <p:nvSpPr>
          <p:cNvPr id="334" name="Google Shape;334;p2"/>
          <p:cNvSpPr txBox="1">
            <a:spLocks noGrp="1"/>
          </p:cNvSpPr>
          <p:nvPr>
            <p:ph type="title"/>
          </p:nvPr>
        </p:nvSpPr>
        <p:spPr>
          <a:xfrm>
            <a:off x="4900927" y="709565"/>
            <a:ext cx="6650991" cy="699407"/>
          </a:xfrm>
          <a:prstGeom prst="rect">
            <a:avLst/>
          </a:prstGeom>
          <a:noFill/>
          <a:ln>
            <a:noFill/>
          </a:ln>
        </p:spPr>
        <p:txBody>
          <a:bodyPr spcFirstLastPara="1" wrap="square" lIns="91425" tIns="45700" rIns="91425" bIns="45700" anchor="b" anchorCtr="0">
            <a:normAutofit/>
          </a:bodyPr>
          <a:lstStyle/>
          <a:p>
            <a:pPr marL="0" lvl="0" indent="0" algn="l" rtl="0">
              <a:spcBef>
                <a:spcPts val="0"/>
              </a:spcBef>
              <a:spcAft>
                <a:spcPts val="0"/>
              </a:spcAft>
              <a:buClr>
                <a:schemeClr val="accent1"/>
              </a:buClr>
              <a:buSzPts val="2400"/>
              <a:buFont typeface="Gill Sans"/>
              <a:buNone/>
            </a:pPr>
            <a:r>
              <a:rPr lang="de-DE" dirty="0">
                <a:latin typeface="+mj-lt"/>
              </a:rPr>
              <a:t>ARBEITSSPEKTRUM 2024-2027 </a:t>
            </a:r>
            <a:endParaRPr dirty="0">
              <a:latin typeface="+mj-lt"/>
            </a:endParaRPr>
          </a:p>
        </p:txBody>
      </p:sp>
      <p:graphicFrame>
        <p:nvGraphicFramePr>
          <p:cNvPr id="335" name="Google Shape;335;p2"/>
          <p:cNvGraphicFramePr/>
          <p:nvPr>
            <p:extLst>
              <p:ext uri="{D42A27DB-BD31-4B8C-83A1-F6EECF244321}">
                <p14:modId xmlns:p14="http://schemas.microsoft.com/office/powerpoint/2010/main" val="2383834728"/>
              </p:ext>
            </p:extLst>
          </p:nvPr>
        </p:nvGraphicFramePr>
        <p:xfrm>
          <a:off x="6280795" y="2184194"/>
          <a:ext cx="4376400" cy="3492075"/>
        </p:xfrm>
        <a:graphic>
          <a:graphicData uri="http://schemas.openxmlformats.org/drawingml/2006/table">
            <a:tbl>
              <a:tblPr firstRow="1" bandRow="1">
                <a:noFill/>
                <a:tableStyleId>{342875CD-06D0-4FB4-AACC-978A56A87C4C}</a:tableStyleId>
              </a:tblPr>
              <a:tblGrid>
                <a:gridCol w="1458800">
                  <a:extLst>
                    <a:ext uri="{9D8B030D-6E8A-4147-A177-3AD203B41FA5}">
                      <a16:colId xmlns:a16="http://schemas.microsoft.com/office/drawing/2014/main" val="20000"/>
                    </a:ext>
                  </a:extLst>
                </a:gridCol>
                <a:gridCol w="1458800">
                  <a:extLst>
                    <a:ext uri="{9D8B030D-6E8A-4147-A177-3AD203B41FA5}">
                      <a16:colId xmlns:a16="http://schemas.microsoft.com/office/drawing/2014/main" val="20001"/>
                    </a:ext>
                  </a:extLst>
                </a:gridCol>
                <a:gridCol w="1458800">
                  <a:extLst>
                    <a:ext uri="{9D8B030D-6E8A-4147-A177-3AD203B41FA5}">
                      <a16:colId xmlns:a16="http://schemas.microsoft.com/office/drawing/2014/main" val="20002"/>
                    </a:ext>
                  </a:extLst>
                </a:gridCol>
              </a:tblGrid>
              <a:tr h="1164025">
                <a:tc>
                  <a:txBody>
                    <a:bodyPr/>
                    <a:lstStyle/>
                    <a:p>
                      <a:pPr marL="0" marR="0" lvl="0" indent="0" algn="ctr" rtl="0">
                        <a:spcBef>
                          <a:spcPts val="0"/>
                        </a:spcBef>
                        <a:spcAft>
                          <a:spcPts val="0"/>
                        </a:spcAft>
                        <a:buNone/>
                      </a:pPr>
                      <a:r>
                        <a:rPr lang="de-DE" dirty="0">
                          <a:latin typeface="+mj-lt"/>
                        </a:rPr>
                        <a:t>Leitbild und </a:t>
                      </a:r>
                      <a:r>
                        <a:rPr lang="de-DE" dirty="0" err="1">
                          <a:latin typeface="+mj-lt"/>
                        </a:rPr>
                        <a:t>Commitment</a:t>
                      </a:r>
                      <a:endParaRPr dirty="0">
                        <a:latin typeface="+mj-lt"/>
                      </a:endParaRPr>
                    </a:p>
                  </a:txBody>
                  <a:tcPr marL="91450" marR="91450" marT="45725" marB="45725" anchor="ctr">
                    <a:lnB w="12700" cap="flat" cmpd="sng">
                      <a:solidFill>
                        <a:schemeClr val="lt1"/>
                      </a:solidFill>
                      <a:prstDash val="solid"/>
                      <a:round/>
                      <a:headEnd type="none" w="sm" len="sm"/>
                      <a:tailEnd type="none" w="sm" len="sm"/>
                    </a:lnB>
                    <a:solidFill>
                      <a:schemeClr val="accent1"/>
                    </a:solidFill>
                  </a:tcPr>
                </a:tc>
                <a:tc>
                  <a:txBody>
                    <a:bodyPr/>
                    <a:lstStyle/>
                    <a:p>
                      <a:pPr marL="0" lvl="0" indent="0" algn="ctr" rtl="0">
                        <a:spcBef>
                          <a:spcPts val="0"/>
                        </a:spcBef>
                        <a:spcAft>
                          <a:spcPts val="0"/>
                        </a:spcAft>
                        <a:buClr>
                          <a:schemeClr val="dk1"/>
                        </a:buClr>
                        <a:buSzPts val="1400"/>
                        <a:buFont typeface="Gill Sans"/>
                        <a:buNone/>
                      </a:pPr>
                      <a:r>
                        <a:rPr lang="de-DE" b="0" dirty="0">
                          <a:solidFill>
                            <a:schemeClr val="dk1"/>
                          </a:solidFill>
                          <a:latin typeface="+mj-lt"/>
                          <a:ea typeface="Gill Sans"/>
                          <a:cs typeface="Gill Sans"/>
                          <a:sym typeface="Gill Sans"/>
                        </a:rPr>
                        <a:t>KMK</a:t>
                      </a:r>
                      <a:endParaRPr dirty="0">
                        <a:latin typeface="+mj-lt"/>
                      </a:endParaRPr>
                    </a:p>
                    <a:p>
                      <a:pPr marL="0" marR="0" lvl="0" indent="0" algn="ctr" rtl="0">
                        <a:spcBef>
                          <a:spcPts val="0"/>
                        </a:spcBef>
                        <a:spcAft>
                          <a:spcPts val="0"/>
                        </a:spcAft>
                        <a:buNone/>
                      </a:pPr>
                      <a:endParaRPr sz="1400" b="0" u="none" strike="noStrike" cap="none" dirty="0">
                        <a:solidFill>
                          <a:schemeClr val="lt1"/>
                        </a:solidFill>
                        <a:latin typeface="+mj-lt"/>
                        <a:ea typeface="Gill Sans"/>
                        <a:cs typeface="Gill Sans"/>
                        <a:sym typeface="Gill Sans"/>
                      </a:endParaRPr>
                    </a:p>
                  </a:txBody>
                  <a:tcPr marL="91450" marR="91450" marT="45725" marB="45725" anchor="ctr">
                    <a:lnB w="12700" cap="flat" cmpd="sng">
                      <a:solidFill>
                        <a:schemeClr val="lt1"/>
                      </a:solidFill>
                      <a:prstDash val="solid"/>
                      <a:round/>
                      <a:headEnd type="none" w="sm" len="sm"/>
                      <a:tailEnd type="none" w="sm" len="sm"/>
                    </a:lnB>
                    <a:solidFill>
                      <a:srgbClr val="F2F2F2"/>
                    </a:solidFill>
                  </a:tcPr>
                </a:tc>
                <a:tc>
                  <a:txBody>
                    <a:bodyPr/>
                    <a:lstStyle/>
                    <a:p>
                      <a:pPr marL="0" lvl="0" indent="0" algn="ctr" rtl="0">
                        <a:spcBef>
                          <a:spcPts val="0"/>
                        </a:spcBef>
                        <a:spcAft>
                          <a:spcPts val="0"/>
                        </a:spcAft>
                        <a:buClr>
                          <a:schemeClr val="dk1"/>
                        </a:buClr>
                        <a:buFont typeface="Arial"/>
                        <a:buNone/>
                      </a:pPr>
                      <a:r>
                        <a:rPr lang="de-DE" b="0">
                          <a:latin typeface="+mj-lt"/>
                          <a:ea typeface="Gill Sans"/>
                          <a:cs typeface="Gill Sans"/>
                          <a:sym typeface="Gill Sans"/>
                        </a:rPr>
                        <a:t> Bildungs-</a:t>
                      </a:r>
                      <a:endParaRPr b="0">
                        <a:latin typeface="+mj-lt"/>
                        <a:ea typeface="Gill Sans"/>
                        <a:cs typeface="Gill Sans"/>
                        <a:sym typeface="Gill Sans"/>
                      </a:endParaRPr>
                    </a:p>
                    <a:p>
                      <a:pPr marL="0" lvl="0" indent="0" algn="ctr" rtl="0">
                        <a:spcBef>
                          <a:spcPts val="0"/>
                        </a:spcBef>
                        <a:spcAft>
                          <a:spcPts val="0"/>
                        </a:spcAft>
                        <a:buClr>
                          <a:schemeClr val="dk1"/>
                        </a:buClr>
                        <a:buFont typeface="Arial"/>
                        <a:buNone/>
                      </a:pPr>
                      <a:r>
                        <a:rPr lang="de-DE" b="0">
                          <a:latin typeface="+mj-lt"/>
                          <a:ea typeface="Gill Sans"/>
                          <a:cs typeface="Gill Sans"/>
                          <a:sym typeface="Gill Sans"/>
                        </a:rPr>
                        <a:t>abschlüsse: Kompetenzen und Curricula</a:t>
                      </a:r>
                      <a:endParaRPr>
                        <a:latin typeface="+mj-lt"/>
                      </a:endParaRPr>
                    </a:p>
                  </a:txBody>
                  <a:tcPr marL="91450" marR="91450" marT="45725" marB="45725" anchor="ctr">
                    <a:lnB w="12700" cap="flat" cmpd="sng">
                      <a:solidFill>
                        <a:schemeClr val="lt1"/>
                      </a:solidFill>
                      <a:prstDash val="solid"/>
                      <a:round/>
                      <a:headEnd type="none" w="sm" len="sm"/>
                      <a:tailEnd type="none" w="sm" len="sm"/>
                    </a:lnB>
                    <a:solidFill>
                      <a:srgbClr val="465359"/>
                    </a:solidFill>
                  </a:tcPr>
                </a:tc>
                <a:extLst>
                  <a:ext uri="{0D108BD9-81ED-4DB2-BD59-A6C34878D82A}">
                    <a16:rowId xmlns:a16="http://schemas.microsoft.com/office/drawing/2014/main" val="10000"/>
                  </a:ext>
                </a:extLst>
              </a:tr>
              <a:tr h="1164025">
                <a:tc>
                  <a:txBody>
                    <a:bodyPr/>
                    <a:lstStyle/>
                    <a:p>
                      <a:pPr marL="0" marR="0" lvl="0" indent="0" algn="ctr" rtl="0">
                        <a:spcBef>
                          <a:spcPts val="0"/>
                        </a:spcBef>
                        <a:spcAft>
                          <a:spcPts val="0"/>
                        </a:spcAft>
                        <a:buNone/>
                      </a:pPr>
                      <a:r>
                        <a:rPr lang="de-DE">
                          <a:latin typeface="+mj-lt"/>
                        </a:rPr>
                        <a:t>Governance</a:t>
                      </a:r>
                      <a:endParaRPr>
                        <a:latin typeface="+mj-lt"/>
                      </a:endParaRPr>
                    </a:p>
                  </a:txBody>
                  <a:tcPr marL="91450" marR="91450" marT="45725" marB="45725" anchor="ctr">
                    <a:lnT w="12700" cap="flat" cmpd="sng">
                      <a:solidFill>
                        <a:schemeClr val="lt1"/>
                      </a:solidFill>
                      <a:prstDash val="solid"/>
                      <a:round/>
                      <a:headEnd type="none" w="sm" len="sm"/>
                      <a:tailEnd type="none" w="sm" len="sm"/>
                    </a:lnT>
                    <a:solidFill>
                      <a:srgbClr val="F2F2F2"/>
                    </a:solidFill>
                  </a:tcPr>
                </a:tc>
                <a:tc>
                  <a:txBody>
                    <a:bodyPr/>
                    <a:lstStyle/>
                    <a:p>
                      <a:pPr marL="0" marR="0" lvl="0" indent="0" algn="ctr" rtl="0">
                        <a:lnSpc>
                          <a:spcPct val="100000"/>
                        </a:lnSpc>
                        <a:spcBef>
                          <a:spcPts val="0"/>
                        </a:spcBef>
                        <a:spcAft>
                          <a:spcPts val="0"/>
                        </a:spcAft>
                        <a:buClr>
                          <a:schemeClr val="dk1"/>
                        </a:buClr>
                        <a:buSzPts val="1400"/>
                        <a:buFont typeface="Gill Sans"/>
                        <a:buNone/>
                      </a:pPr>
                      <a:r>
                        <a:rPr lang="de-DE" dirty="0">
                          <a:solidFill>
                            <a:schemeClr val="lt1"/>
                          </a:solidFill>
                          <a:latin typeface="+mj-lt"/>
                          <a:ea typeface="Gill Sans"/>
                          <a:cs typeface="Gill Sans"/>
                          <a:sym typeface="Gill Sans"/>
                        </a:rPr>
                        <a:t>Digitalisierung konzeptionell verankern: Curricula </a:t>
                      </a:r>
                      <a:endParaRPr sz="1400" b="0" u="none" strike="noStrike" cap="none" dirty="0">
                        <a:solidFill>
                          <a:schemeClr val="lt1"/>
                        </a:solidFill>
                        <a:latin typeface="+mj-lt"/>
                        <a:ea typeface="Gill Sans"/>
                        <a:cs typeface="Gill Sans"/>
                        <a:sym typeface="Gill Sans"/>
                      </a:endParaRPr>
                    </a:p>
                  </a:txBody>
                  <a:tcPr marL="91450" marR="91450" marT="45725" marB="45725" anchor="ctr">
                    <a:lnT w="12700" cap="flat" cmpd="sng">
                      <a:solidFill>
                        <a:schemeClr val="lt1"/>
                      </a:solidFill>
                      <a:prstDash val="solid"/>
                      <a:round/>
                      <a:headEnd type="none" w="sm" len="sm"/>
                      <a:tailEnd type="none" w="sm" len="sm"/>
                    </a:lnT>
                    <a:solidFill>
                      <a:schemeClr val="accent2"/>
                    </a:solidFill>
                  </a:tcPr>
                </a:tc>
                <a:tc>
                  <a:txBody>
                    <a:bodyPr/>
                    <a:lstStyle/>
                    <a:p>
                      <a:pPr marL="0" lvl="0" indent="0" algn="ctr" rtl="0">
                        <a:spcBef>
                          <a:spcPts val="0"/>
                        </a:spcBef>
                        <a:spcAft>
                          <a:spcPts val="0"/>
                        </a:spcAft>
                        <a:buSzPts val="1400"/>
                        <a:buNone/>
                      </a:pPr>
                      <a:r>
                        <a:rPr lang="de-DE">
                          <a:latin typeface="+mj-lt"/>
                        </a:rPr>
                        <a:t>schuleigenes</a:t>
                      </a:r>
                      <a:endParaRPr>
                        <a:latin typeface="+mj-lt"/>
                      </a:endParaRPr>
                    </a:p>
                    <a:p>
                      <a:pPr marL="0" lvl="0" indent="0" algn="ctr" rtl="0">
                        <a:spcBef>
                          <a:spcPts val="0"/>
                        </a:spcBef>
                        <a:spcAft>
                          <a:spcPts val="0"/>
                        </a:spcAft>
                        <a:buClr>
                          <a:schemeClr val="dk1"/>
                        </a:buClr>
                        <a:buSzPts val="1400"/>
                        <a:buFont typeface="Gill Sans"/>
                        <a:buNone/>
                      </a:pPr>
                      <a:r>
                        <a:rPr lang="de-DE">
                          <a:latin typeface="+mj-lt"/>
                        </a:rPr>
                        <a:t>Bewertungs-</a:t>
                      </a:r>
                      <a:endParaRPr>
                        <a:latin typeface="+mj-lt"/>
                      </a:endParaRPr>
                    </a:p>
                    <a:p>
                      <a:pPr marL="0" lvl="0" indent="0" algn="ctr" rtl="0">
                        <a:spcBef>
                          <a:spcPts val="0"/>
                        </a:spcBef>
                        <a:spcAft>
                          <a:spcPts val="0"/>
                        </a:spcAft>
                        <a:buClr>
                          <a:schemeClr val="dk1"/>
                        </a:buClr>
                        <a:buSzPts val="1400"/>
                        <a:buFont typeface="Gill Sans"/>
                        <a:buNone/>
                      </a:pPr>
                      <a:r>
                        <a:rPr lang="de-DE">
                          <a:latin typeface="+mj-lt"/>
                        </a:rPr>
                        <a:t>konzept</a:t>
                      </a:r>
                      <a:endParaRPr>
                        <a:latin typeface="+mj-lt"/>
                      </a:endParaRPr>
                    </a:p>
                    <a:p>
                      <a:pPr marL="0" marR="0" lvl="0" indent="0" algn="ctr" rtl="0">
                        <a:spcBef>
                          <a:spcPts val="0"/>
                        </a:spcBef>
                        <a:spcAft>
                          <a:spcPts val="0"/>
                        </a:spcAft>
                        <a:buNone/>
                      </a:pPr>
                      <a:endParaRPr>
                        <a:latin typeface="+mj-lt"/>
                      </a:endParaRPr>
                    </a:p>
                  </a:txBody>
                  <a:tcPr marL="91450" marR="91450" marT="45725" marB="45725" anchor="ctr">
                    <a:lnT w="12700" cap="flat" cmpd="sng">
                      <a:solidFill>
                        <a:schemeClr val="lt1"/>
                      </a:solidFill>
                      <a:prstDash val="solid"/>
                      <a:round/>
                      <a:headEnd type="none" w="sm" len="sm"/>
                      <a:tailEnd type="none" w="sm" len="sm"/>
                    </a:lnT>
                    <a:solidFill>
                      <a:srgbClr val="F2F2F2"/>
                    </a:solidFill>
                  </a:tcPr>
                </a:tc>
                <a:extLst>
                  <a:ext uri="{0D108BD9-81ED-4DB2-BD59-A6C34878D82A}">
                    <a16:rowId xmlns:a16="http://schemas.microsoft.com/office/drawing/2014/main" val="10001"/>
                  </a:ext>
                </a:extLst>
              </a:tr>
              <a:tr h="1164025">
                <a:tc>
                  <a:txBody>
                    <a:bodyPr/>
                    <a:lstStyle/>
                    <a:p>
                      <a:pPr marL="0" marR="0" lvl="0" indent="0" algn="ctr" rtl="0">
                        <a:lnSpc>
                          <a:spcPct val="100000"/>
                        </a:lnSpc>
                        <a:spcBef>
                          <a:spcPts val="0"/>
                        </a:spcBef>
                        <a:spcAft>
                          <a:spcPts val="0"/>
                        </a:spcAft>
                        <a:buClr>
                          <a:schemeClr val="lt1"/>
                        </a:buClr>
                        <a:buSzPts val="1400"/>
                        <a:buFont typeface="Gill Sans"/>
                        <a:buNone/>
                      </a:pPr>
                      <a:r>
                        <a:rPr lang="de-DE">
                          <a:solidFill>
                            <a:schemeClr val="lt1"/>
                          </a:solidFill>
                          <a:latin typeface="+mj-lt"/>
                        </a:rPr>
                        <a:t>Teambildung </a:t>
                      </a:r>
                      <a:endParaRPr>
                        <a:solidFill>
                          <a:schemeClr val="lt1"/>
                        </a:solidFill>
                        <a:latin typeface="+mj-lt"/>
                      </a:endParaRPr>
                    </a:p>
                  </a:txBody>
                  <a:tcPr marL="91450" marR="91450" marT="45725" marB="45725" anchor="ctr">
                    <a:solidFill>
                      <a:srgbClr val="757575"/>
                    </a:solidFill>
                  </a:tcPr>
                </a:tc>
                <a:tc>
                  <a:txBody>
                    <a:bodyPr/>
                    <a:lstStyle/>
                    <a:p>
                      <a:pPr marL="0" marR="0" lvl="0" indent="0" algn="ctr" rtl="0">
                        <a:spcBef>
                          <a:spcPts val="0"/>
                        </a:spcBef>
                        <a:spcAft>
                          <a:spcPts val="0"/>
                        </a:spcAft>
                        <a:buNone/>
                      </a:pPr>
                      <a:r>
                        <a:rPr lang="de-DE">
                          <a:latin typeface="+mj-lt"/>
                        </a:rPr>
                        <a:t>durchgängige Sprachbildung </a:t>
                      </a:r>
                      <a:endParaRPr>
                        <a:latin typeface="+mj-lt"/>
                      </a:endParaRPr>
                    </a:p>
                  </a:txBody>
                  <a:tcPr marL="91450" marR="91450" marT="45725" marB="45725" anchor="ctr">
                    <a:solidFill>
                      <a:srgbClr val="F2F2F2"/>
                    </a:solidFill>
                  </a:tcPr>
                </a:tc>
                <a:tc>
                  <a:txBody>
                    <a:bodyPr/>
                    <a:lstStyle/>
                    <a:p>
                      <a:pPr marL="0" marR="0" lvl="0" indent="0" algn="ctr" rtl="0">
                        <a:lnSpc>
                          <a:spcPct val="100000"/>
                        </a:lnSpc>
                        <a:spcBef>
                          <a:spcPts val="0"/>
                        </a:spcBef>
                        <a:spcAft>
                          <a:spcPts val="0"/>
                        </a:spcAft>
                        <a:buClr>
                          <a:schemeClr val="lt1"/>
                        </a:buClr>
                        <a:buSzPts val="1400"/>
                        <a:buFont typeface="Gill Sans"/>
                        <a:buNone/>
                      </a:pPr>
                      <a:r>
                        <a:rPr lang="de-DE" dirty="0">
                          <a:solidFill>
                            <a:schemeClr val="lt1"/>
                          </a:solidFill>
                          <a:latin typeface="+mj-lt"/>
                          <a:ea typeface="Gill Sans"/>
                          <a:cs typeface="Gill Sans"/>
                          <a:sym typeface="Gill Sans"/>
                        </a:rPr>
                        <a:t>Ideen zur Unterrichts-</a:t>
                      </a:r>
                      <a:endParaRPr dirty="0">
                        <a:solidFill>
                          <a:schemeClr val="lt1"/>
                        </a:solidFill>
                        <a:latin typeface="+mj-lt"/>
                        <a:ea typeface="Gill Sans"/>
                        <a:cs typeface="Gill Sans"/>
                        <a:sym typeface="Gill Sans"/>
                      </a:endParaRPr>
                    </a:p>
                    <a:p>
                      <a:pPr marL="0" marR="0" lvl="0" indent="0" algn="ctr" rtl="0">
                        <a:lnSpc>
                          <a:spcPct val="100000"/>
                        </a:lnSpc>
                        <a:spcBef>
                          <a:spcPts val="0"/>
                        </a:spcBef>
                        <a:spcAft>
                          <a:spcPts val="0"/>
                        </a:spcAft>
                        <a:buClr>
                          <a:schemeClr val="lt1"/>
                        </a:buClr>
                        <a:buSzPts val="1400"/>
                        <a:buFont typeface="Gill Sans"/>
                        <a:buNone/>
                      </a:pPr>
                      <a:r>
                        <a:rPr lang="de-DE" dirty="0" err="1">
                          <a:solidFill>
                            <a:schemeClr val="lt1"/>
                          </a:solidFill>
                          <a:latin typeface="+mj-lt"/>
                          <a:ea typeface="Gill Sans"/>
                          <a:cs typeface="Gill Sans"/>
                          <a:sym typeface="Gill Sans"/>
                        </a:rPr>
                        <a:t>entwicklung</a:t>
                      </a:r>
                      <a:r>
                        <a:rPr lang="de-DE" dirty="0">
                          <a:solidFill>
                            <a:schemeClr val="lt1"/>
                          </a:solidFill>
                          <a:latin typeface="+mj-lt"/>
                          <a:ea typeface="Gill Sans"/>
                          <a:cs typeface="Gill Sans"/>
                          <a:sym typeface="Gill Sans"/>
                        </a:rPr>
                        <a:t>: Heterogenität</a:t>
                      </a:r>
                      <a:endParaRPr sz="1400" b="0" u="none" strike="noStrike" cap="none" dirty="0">
                        <a:solidFill>
                          <a:schemeClr val="lt1"/>
                        </a:solidFill>
                        <a:latin typeface="+mj-lt"/>
                        <a:ea typeface="Gill Sans"/>
                        <a:cs typeface="Gill Sans"/>
                        <a:sym typeface="Gill Sans"/>
                      </a:endParaRPr>
                    </a:p>
                  </a:txBody>
                  <a:tcPr marL="91450" marR="91450" marT="45725" marB="45725" anchor="ctr">
                    <a:solidFill>
                      <a:srgbClr val="BF6210"/>
                    </a:solidFill>
                  </a:tcPr>
                </a:tc>
                <a:extLst>
                  <a:ext uri="{0D108BD9-81ED-4DB2-BD59-A6C34878D82A}">
                    <a16:rowId xmlns:a16="http://schemas.microsoft.com/office/drawing/2014/main" val="10002"/>
                  </a:ext>
                </a:extLst>
              </a:tr>
            </a:tbl>
          </a:graphicData>
        </a:graphic>
      </p:graphicFrame>
      <p:grpSp>
        <p:nvGrpSpPr>
          <p:cNvPr id="336" name="Google Shape;336;p2" descr="Diagramm"/>
          <p:cNvGrpSpPr/>
          <p:nvPr/>
        </p:nvGrpSpPr>
        <p:grpSpPr>
          <a:xfrm>
            <a:off x="4598377" y="1795209"/>
            <a:ext cx="7168519" cy="4626118"/>
            <a:chOff x="1194033" y="1785665"/>
            <a:chExt cx="7168519" cy="4626118"/>
          </a:xfrm>
        </p:grpSpPr>
        <p:sp>
          <p:nvSpPr>
            <p:cNvPr id="337" name="Google Shape;337;p2"/>
            <p:cNvSpPr/>
            <p:nvPr/>
          </p:nvSpPr>
          <p:spPr>
            <a:xfrm rot="10800000">
              <a:off x="2430780" y="2315688"/>
              <a:ext cx="304800" cy="3442730"/>
            </a:xfrm>
            <a:prstGeom prst="downArrow">
              <a:avLst>
                <a:gd name="adj1" fmla="val 48350"/>
                <a:gd name="adj2" fmla="val 75532"/>
              </a:avLst>
            </a:prstGeom>
            <a:solidFill>
              <a:srgbClr val="D8D8D8"/>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Gill Sans"/>
                <a:buNone/>
              </a:pPr>
              <a:endParaRPr sz="1800" b="0" i="0" u="none" strike="noStrike" cap="none">
                <a:solidFill>
                  <a:srgbClr val="FFFFFF"/>
                </a:solidFill>
                <a:latin typeface="Gill Sans"/>
                <a:ea typeface="Gill Sans"/>
                <a:cs typeface="Gill Sans"/>
                <a:sym typeface="Gill Sans"/>
              </a:endParaRPr>
            </a:p>
          </p:txBody>
        </p:sp>
        <p:sp>
          <p:nvSpPr>
            <p:cNvPr id="338" name="Google Shape;338;p2"/>
            <p:cNvSpPr txBox="1"/>
            <p:nvPr/>
          </p:nvSpPr>
          <p:spPr>
            <a:xfrm>
              <a:off x="1194033" y="2993746"/>
              <a:ext cx="1319867" cy="253916"/>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chemeClr val="dk1"/>
                </a:buClr>
                <a:buSzPts val="1050"/>
                <a:buFont typeface="Gill Sans"/>
                <a:buNone/>
              </a:pPr>
              <a:endParaRPr sz="1050" b="0" i="0" u="none" strike="noStrike" cap="none">
                <a:solidFill>
                  <a:srgbClr val="A5A5A5"/>
                </a:solidFill>
                <a:latin typeface="Gill Sans"/>
                <a:ea typeface="Gill Sans"/>
                <a:cs typeface="Gill Sans"/>
                <a:sym typeface="Gill Sans"/>
              </a:endParaRPr>
            </a:p>
          </p:txBody>
        </p:sp>
        <p:sp>
          <p:nvSpPr>
            <p:cNvPr id="339" name="Google Shape;339;p2"/>
            <p:cNvSpPr txBox="1"/>
            <p:nvPr/>
          </p:nvSpPr>
          <p:spPr>
            <a:xfrm>
              <a:off x="1345324" y="4064231"/>
              <a:ext cx="1168576" cy="253916"/>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chemeClr val="dk1"/>
                </a:buClr>
                <a:buSzPts val="1050"/>
                <a:buFont typeface="Gill Sans"/>
                <a:buNone/>
              </a:pPr>
              <a:endParaRPr sz="1050" b="0" i="0" u="none" strike="noStrike" cap="none">
                <a:solidFill>
                  <a:srgbClr val="A5A5A5"/>
                </a:solidFill>
                <a:latin typeface="Gill Sans"/>
                <a:ea typeface="Gill Sans"/>
                <a:cs typeface="Gill Sans"/>
                <a:sym typeface="Gill Sans"/>
              </a:endParaRPr>
            </a:p>
          </p:txBody>
        </p:sp>
        <p:sp>
          <p:nvSpPr>
            <p:cNvPr id="340" name="Google Shape;340;p2"/>
            <p:cNvSpPr txBox="1"/>
            <p:nvPr/>
          </p:nvSpPr>
          <p:spPr>
            <a:xfrm>
              <a:off x="1345324" y="5111949"/>
              <a:ext cx="1168576" cy="253916"/>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chemeClr val="dk1"/>
                </a:buClr>
                <a:buSzPts val="1050"/>
                <a:buFont typeface="Gill Sans"/>
                <a:buNone/>
              </a:pPr>
              <a:endParaRPr sz="1050" b="0" i="0" u="none" strike="noStrike" cap="none">
                <a:solidFill>
                  <a:srgbClr val="A5A5A5"/>
                </a:solidFill>
                <a:latin typeface="Gill Sans"/>
                <a:ea typeface="Gill Sans"/>
                <a:cs typeface="Gill Sans"/>
                <a:sym typeface="Gill Sans"/>
              </a:endParaRPr>
            </a:p>
          </p:txBody>
        </p:sp>
        <p:sp>
          <p:nvSpPr>
            <p:cNvPr id="341" name="Google Shape;341;p2"/>
            <p:cNvSpPr txBox="1"/>
            <p:nvPr/>
          </p:nvSpPr>
          <p:spPr>
            <a:xfrm>
              <a:off x="3171820" y="6150173"/>
              <a:ext cx="923674" cy="26161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A5A5A5"/>
                </a:buClr>
                <a:buSzPts val="1100"/>
                <a:buFont typeface="Gill Sans"/>
                <a:buNone/>
              </a:pPr>
              <a:r>
                <a:rPr lang="de-DE" sz="1100" b="0" i="0" u="none" strike="noStrike" cap="none" dirty="0">
                  <a:solidFill>
                    <a:srgbClr val="A5A5A5"/>
                  </a:solidFill>
                  <a:latin typeface="+mj-lt"/>
                  <a:ea typeface="Gill Sans"/>
                  <a:cs typeface="Gill Sans"/>
                  <a:sym typeface="Gill Sans"/>
                </a:rPr>
                <a:t>SCHWACH</a:t>
              </a:r>
              <a:endParaRPr dirty="0">
                <a:latin typeface="+mj-lt"/>
              </a:endParaRPr>
            </a:p>
          </p:txBody>
        </p:sp>
        <p:sp>
          <p:nvSpPr>
            <p:cNvPr id="342" name="Google Shape;342;p2"/>
            <p:cNvSpPr txBox="1"/>
            <p:nvPr/>
          </p:nvSpPr>
          <p:spPr>
            <a:xfrm>
              <a:off x="4549859" y="6150173"/>
              <a:ext cx="817012" cy="26161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A5A5A5"/>
                </a:buClr>
                <a:buSzPts val="1100"/>
                <a:buFont typeface="Gill Sans"/>
                <a:buNone/>
              </a:pPr>
              <a:r>
                <a:rPr lang="de-DE" sz="1100" b="0" i="0" u="none" strike="noStrike" cap="none">
                  <a:solidFill>
                    <a:srgbClr val="A5A5A5"/>
                  </a:solidFill>
                  <a:latin typeface="+mj-lt"/>
                  <a:ea typeface="Gill Sans"/>
                  <a:cs typeface="Gill Sans"/>
                  <a:sym typeface="Gill Sans"/>
                </a:rPr>
                <a:t>MITTEL</a:t>
              </a:r>
              <a:endParaRPr>
                <a:latin typeface="+mj-lt"/>
              </a:endParaRPr>
            </a:p>
          </p:txBody>
        </p:sp>
        <p:sp>
          <p:nvSpPr>
            <p:cNvPr id="343" name="Google Shape;343;p2"/>
            <p:cNvSpPr txBox="1"/>
            <p:nvPr/>
          </p:nvSpPr>
          <p:spPr>
            <a:xfrm>
              <a:off x="5927899" y="6150173"/>
              <a:ext cx="817012" cy="26161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A5A5A5"/>
                </a:buClr>
                <a:buSzPts val="1100"/>
                <a:buFont typeface="Gill Sans"/>
                <a:buNone/>
              </a:pPr>
              <a:r>
                <a:rPr lang="de-DE" sz="1100" b="0" i="0" u="none" strike="noStrike" cap="none" dirty="0">
                  <a:solidFill>
                    <a:srgbClr val="A5A5A5"/>
                  </a:solidFill>
                  <a:latin typeface="+mj-lt"/>
                  <a:ea typeface="Gill Sans"/>
                  <a:cs typeface="Gill Sans"/>
                  <a:sym typeface="Gill Sans"/>
                </a:rPr>
                <a:t>STARK</a:t>
              </a:r>
              <a:endParaRPr dirty="0">
                <a:latin typeface="+mj-lt"/>
              </a:endParaRPr>
            </a:p>
          </p:txBody>
        </p:sp>
        <p:sp>
          <p:nvSpPr>
            <p:cNvPr id="344" name="Google Shape;344;p2"/>
            <p:cNvSpPr txBox="1"/>
            <p:nvPr/>
          </p:nvSpPr>
          <p:spPr>
            <a:xfrm>
              <a:off x="7032298" y="5741113"/>
              <a:ext cx="1330254" cy="646331"/>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595959"/>
                </a:buClr>
                <a:buSzPts val="1200"/>
                <a:buFont typeface="Gill Sans"/>
                <a:buNone/>
              </a:pPr>
              <a:r>
                <a:rPr lang="de-DE" sz="1200" b="1" dirty="0">
                  <a:solidFill>
                    <a:srgbClr val="595959"/>
                  </a:solidFill>
                  <a:latin typeface="+mn-lt"/>
                  <a:ea typeface="Gill Sans"/>
                  <a:cs typeface="Gill Sans"/>
                  <a:sym typeface="Gill Sans"/>
                </a:rPr>
                <a:t>Kompetenz: Wissen und Erfahrung </a:t>
              </a:r>
              <a:r>
                <a:rPr lang="de-DE" sz="1200" b="1" i="0" u="none" strike="noStrike" cap="none" dirty="0">
                  <a:solidFill>
                    <a:srgbClr val="595959"/>
                  </a:solidFill>
                  <a:latin typeface="+mn-lt"/>
                  <a:ea typeface="Gill Sans"/>
                  <a:cs typeface="Gill Sans"/>
                  <a:sym typeface="Gill Sans"/>
                </a:rPr>
                <a:t> </a:t>
              </a:r>
              <a:endParaRPr dirty="0">
                <a:latin typeface="+mn-lt"/>
              </a:endParaRPr>
            </a:p>
          </p:txBody>
        </p:sp>
        <p:sp>
          <p:nvSpPr>
            <p:cNvPr id="345" name="Google Shape;345;p2"/>
            <p:cNvSpPr txBox="1"/>
            <p:nvPr/>
          </p:nvSpPr>
          <p:spPr>
            <a:xfrm>
              <a:off x="1872738" y="1785665"/>
              <a:ext cx="1438200" cy="46170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595959"/>
                </a:buClr>
                <a:buSzPts val="1200"/>
                <a:buFont typeface="Gill Sans"/>
                <a:buNone/>
              </a:pPr>
              <a:r>
                <a:rPr lang="de-DE" sz="1200" b="1" dirty="0">
                  <a:solidFill>
                    <a:srgbClr val="595959"/>
                  </a:solidFill>
                  <a:latin typeface="+mn-lt"/>
                  <a:ea typeface="Gill Sans"/>
                  <a:cs typeface="Gill Sans"/>
                  <a:sym typeface="Gill Sans"/>
                </a:rPr>
                <a:t>Engagement und Priorität</a:t>
              </a:r>
              <a:endParaRPr sz="1200" b="1" i="0" u="none" strike="noStrike" cap="none" dirty="0">
                <a:solidFill>
                  <a:srgbClr val="595959"/>
                </a:solidFill>
                <a:latin typeface="+mn-lt"/>
                <a:ea typeface="Gill Sans"/>
                <a:cs typeface="Gill Sans"/>
                <a:sym typeface="Gill Sans"/>
              </a:endParaRPr>
            </a:p>
          </p:txBody>
        </p:sp>
        <p:sp>
          <p:nvSpPr>
            <p:cNvPr id="346" name="Google Shape;346;p2"/>
            <p:cNvSpPr/>
            <p:nvPr/>
          </p:nvSpPr>
          <p:spPr>
            <a:xfrm rot="-5400000">
              <a:off x="4815694" y="3910345"/>
              <a:ext cx="304800" cy="4065562"/>
            </a:xfrm>
            <a:prstGeom prst="downArrow">
              <a:avLst>
                <a:gd name="adj1" fmla="val 48350"/>
                <a:gd name="adj2" fmla="val 75532"/>
              </a:avLst>
            </a:prstGeom>
            <a:solidFill>
              <a:srgbClr val="D8D8D8"/>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Gill Sans"/>
                <a:buNone/>
              </a:pPr>
              <a:endParaRPr sz="1800" b="0" i="0" u="none" strike="noStrike" cap="none">
                <a:solidFill>
                  <a:srgbClr val="FFFFFF"/>
                </a:solidFill>
                <a:latin typeface="Gill Sans"/>
                <a:ea typeface="Gill Sans"/>
                <a:cs typeface="Gill Sans"/>
                <a:sym typeface="Gill Sans"/>
              </a:endParaRPr>
            </a:p>
          </p:txBody>
        </p:sp>
      </p:grpSp>
      <p:pic>
        <p:nvPicPr>
          <p:cNvPr id="347" name="Google Shape;347;p2"/>
          <p:cNvPicPr preferRelativeResize="0"/>
          <p:nvPr/>
        </p:nvPicPr>
        <p:blipFill rotWithShape="1">
          <a:blip r:embed="rId4">
            <a:alphaModFix/>
          </a:blip>
          <a:srcRect/>
          <a:stretch/>
        </p:blipFill>
        <p:spPr>
          <a:xfrm>
            <a:off x="57064" y="2204874"/>
            <a:ext cx="1846600" cy="2356966"/>
          </a:xfrm>
          <a:prstGeom prst="rect">
            <a:avLst/>
          </a:prstGeom>
          <a:noFill/>
          <a:ln>
            <a:noFill/>
          </a:ln>
        </p:spPr>
      </p:pic>
      <p:pic>
        <p:nvPicPr>
          <p:cNvPr id="348" name="Google Shape;348;p2"/>
          <p:cNvPicPr preferRelativeResize="0"/>
          <p:nvPr/>
        </p:nvPicPr>
        <p:blipFill rotWithShape="1">
          <a:blip r:embed="rId5">
            <a:alphaModFix/>
          </a:blip>
          <a:srcRect/>
          <a:stretch/>
        </p:blipFill>
        <p:spPr>
          <a:xfrm>
            <a:off x="1915550" y="2296159"/>
            <a:ext cx="2316709" cy="2265681"/>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353"/>
        <p:cNvGrpSpPr/>
        <p:nvPr/>
      </p:nvGrpSpPr>
      <p:grpSpPr>
        <a:xfrm>
          <a:off x="0" y="0"/>
          <a:ext cx="0" cy="0"/>
          <a:chOff x="0" y="0"/>
          <a:chExt cx="0" cy="0"/>
        </a:xfrm>
      </p:grpSpPr>
      <p:sp>
        <p:nvSpPr>
          <p:cNvPr id="354" name="Google Shape;354;p3"/>
          <p:cNvSpPr txBox="1">
            <a:spLocks noGrp="1"/>
          </p:cNvSpPr>
          <p:nvPr>
            <p:ph type="title"/>
          </p:nvPr>
        </p:nvSpPr>
        <p:spPr>
          <a:xfrm>
            <a:off x="581250" y="866945"/>
            <a:ext cx="11029500" cy="988200"/>
          </a:xfrm>
          <a:prstGeom prst="rect">
            <a:avLst/>
          </a:prstGeom>
          <a:noFill/>
          <a:ln>
            <a:noFill/>
          </a:ln>
        </p:spPr>
        <p:txBody>
          <a:bodyPr spcFirstLastPara="1" wrap="square" lIns="91425" tIns="45700" rIns="91425" bIns="45700" anchor="ctr" anchorCtr="0">
            <a:normAutofit/>
          </a:bodyPr>
          <a:lstStyle/>
          <a:p>
            <a:pPr marL="0" lvl="0" indent="0" algn="l" rtl="0">
              <a:spcBef>
                <a:spcPts val="0"/>
              </a:spcBef>
              <a:spcAft>
                <a:spcPts val="0"/>
              </a:spcAft>
              <a:buClr>
                <a:schemeClr val="lt1"/>
              </a:buClr>
              <a:buSzPts val="4800"/>
              <a:buFont typeface="Century Gothic"/>
              <a:buNone/>
            </a:pPr>
            <a:r>
              <a:rPr lang="de-DE" sz="4000" b="1" dirty="0">
                <a:latin typeface="+mj-lt"/>
              </a:rPr>
              <a:t>Leitbild und </a:t>
            </a:r>
            <a:r>
              <a:rPr lang="de-DE" sz="4000" b="1" dirty="0" err="1">
                <a:latin typeface="+mj-lt"/>
              </a:rPr>
              <a:t>Commitment</a:t>
            </a:r>
            <a:endParaRPr sz="4000" b="1" dirty="0">
              <a:latin typeface="+mj-lt"/>
            </a:endParaRPr>
          </a:p>
        </p:txBody>
      </p:sp>
      <p:sp>
        <p:nvSpPr>
          <p:cNvPr id="355" name="Google Shape;355;p3"/>
          <p:cNvSpPr txBox="1">
            <a:spLocks noGrp="1"/>
          </p:cNvSpPr>
          <p:nvPr>
            <p:ph type="body" idx="4294967295"/>
          </p:nvPr>
        </p:nvSpPr>
        <p:spPr>
          <a:xfrm>
            <a:off x="881968" y="2361751"/>
            <a:ext cx="3705225" cy="661988"/>
          </a:xfrm>
          <a:prstGeom prst="rect">
            <a:avLst/>
          </a:prstGeom>
          <a:noFill/>
          <a:ln>
            <a:noFill/>
          </a:ln>
        </p:spPr>
        <p:txBody>
          <a:bodyPr spcFirstLastPara="1" wrap="square" lIns="91425" tIns="45700" rIns="91425" bIns="45700" anchor="b" anchorCtr="0">
            <a:noAutofit/>
          </a:bodyPr>
          <a:lstStyle/>
          <a:p>
            <a:pPr marL="0" lvl="0" indent="0" algn="l" rtl="0">
              <a:spcBef>
                <a:spcPts val="0"/>
              </a:spcBef>
              <a:spcAft>
                <a:spcPts val="0"/>
              </a:spcAft>
              <a:buSzPts val="1920"/>
              <a:buNone/>
            </a:pPr>
            <a:r>
              <a:rPr lang="de-DE" sz="2400" b="1" dirty="0">
                <a:latin typeface="+mj-lt"/>
              </a:rPr>
              <a:t>Freude am Tun</a:t>
            </a:r>
            <a:endParaRPr dirty="0">
              <a:latin typeface="+mj-lt"/>
            </a:endParaRPr>
          </a:p>
        </p:txBody>
      </p:sp>
      <p:sp>
        <p:nvSpPr>
          <p:cNvPr id="356" name="Google Shape;356;p3"/>
          <p:cNvSpPr txBox="1">
            <a:spLocks noGrp="1"/>
          </p:cNvSpPr>
          <p:nvPr>
            <p:ph type="body" idx="4294967295"/>
          </p:nvPr>
        </p:nvSpPr>
        <p:spPr>
          <a:xfrm>
            <a:off x="250512" y="2871434"/>
            <a:ext cx="3705225" cy="3597275"/>
          </a:xfrm>
          <a:prstGeom prst="rect">
            <a:avLst/>
          </a:prstGeom>
          <a:noFill/>
          <a:ln>
            <a:noFill/>
          </a:ln>
        </p:spPr>
        <p:txBody>
          <a:bodyPr spcFirstLastPara="1" wrap="square" lIns="91425" tIns="45700" rIns="91425" bIns="45700" anchor="t" anchorCtr="0">
            <a:normAutofit/>
          </a:bodyPr>
          <a:lstStyle/>
          <a:p>
            <a:pPr marL="0" lvl="0" indent="0" algn="ctr" rtl="0">
              <a:spcBef>
                <a:spcPts val="0"/>
              </a:spcBef>
              <a:spcAft>
                <a:spcPts val="0"/>
              </a:spcAft>
              <a:buSzPts val="1600"/>
              <a:buNone/>
            </a:pPr>
            <a:endParaRPr dirty="0"/>
          </a:p>
          <a:p>
            <a:pPr marL="0" lvl="0" indent="0" algn="ctr" rtl="0">
              <a:spcBef>
                <a:spcPts val="1000"/>
              </a:spcBef>
              <a:spcAft>
                <a:spcPts val="0"/>
              </a:spcAft>
              <a:buNone/>
            </a:pPr>
            <a:r>
              <a:rPr lang="de-DE" sz="2000" dirty="0">
                <a:solidFill>
                  <a:srgbClr val="0C0C0C"/>
                </a:solidFill>
                <a:latin typeface="+mn-lt"/>
              </a:rPr>
              <a:t> Gestalter</a:t>
            </a:r>
            <a:endParaRPr sz="2000" dirty="0">
              <a:solidFill>
                <a:srgbClr val="0C0C0C"/>
              </a:solidFill>
              <a:latin typeface="+mn-lt"/>
            </a:endParaRPr>
          </a:p>
          <a:p>
            <a:pPr marL="0" lvl="0" indent="0" algn="ctr" rtl="0">
              <a:spcBef>
                <a:spcPts val="1000"/>
              </a:spcBef>
              <a:spcAft>
                <a:spcPts val="0"/>
              </a:spcAft>
              <a:buNone/>
            </a:pPr>
            <a:r>
              <a:rPr lang="de-DE" sz="2000" dirty="0">
                <a:solidFill>
                  <a:srgbClr val="0C0C0C"/>
                </a:solidFill>
                <a:latin typeface="+mn-lt"/>
              </a:rPr>
              <a:t>Verwalter</a:t>
            </a:r>
            <a:endParaRPr sz="2000" dirty="0">
              <a:solidFill>
                <a:srgbClr val="0C0C0C"/>
              </a:solidFill>
              <a:latin typeface="+mn-lt"/>
            </a:endParaRPr>
          </a:p>
          <a:p>
            <a:pPr marL="0" lvl="0" indent="0" algn="ctr" rtl="0">
              <a:spcBef>
                <a:spcPts val="1000"/>
              </a:spcBef>
              <a:spcAft>
                <a:spcPts val="0"/>
              </a:spcAft>
              <a:buNone/>
            </a:pPr>
            <a:r>
              <a:rPr lang="de-DE" sz="2000" dirty="0">
                <a:solidFill>
                  <a:srgbClr val="0C0C0C"/>
                </a:solidFill>
                <a:latin typeface="+mn-lt"/>
              </a:rPr>
              <a:t>Organisator</a:t>
            </a:r>
            <a:endParaRPr sz="2000" dirty="0">
              <a:solidFill>
                <a:srgbClr val="0C0C0C"/>
              </a:solidFill>
              <a:latin typeface="+mn-lt"/>
            </a:endParaRPr>
          </a:p>
          <a:p>
            <a:pPr marL="0" lvl="0" indent="0" algn="ctr" rtl="0">
              <a:spcBef>
                <a:spcPts val="1000"/>
              </a:spcBef>
              <a:spcAft>
                <a:spcPts val="0"/>
              </a:spcAft>
              <a:buNone/>
            </a:pPr>
            <a:r>
              <a:rPr lang="de-DE" sz="2000" dirty="0">
                <a:solidFill>
                  <a:srgbClr val="0C0C0C"/>
                </a:solidFill>
                <a:latin typeface="+mn-lt"/>
              </a:rPr>
              <a:t>Pädagoge</a:t>
            </a:r>
            <a:endParaRPr sz="2000" dirty="0">
              <a:solidFill>
                <a:srgbClr val="0C0C0C"/>
              </a:solidFill>
              <a:latin typeface="+mn-lt"/>
            </a:endParaRPr>
          </a:p>
          <a:p>
            <a:pPr marL="0" lvl="0" indent="0" algn="ctr" rtl="0">
              <a:spcBef>
                <a:spcPts val="1000"/>
              </a:spcBef>
              <a:spcAft>
                <a:spcPts val="0"/>
              </a:spcAft>
              <a:buNone/>
            </a:pPr>
            <a:r>
              <a:rPr lang="de-DE" sz="2000" dirty="0">
                <a:solidFill>
                  <a:srgbClr val="0C0C0C"/>
                </a:solidFill>
                <a:latin typeface="+mn-lt"/>
              </a:rPr>
              <a:t>Lehrkraft </a:t>
            </a:r>
            <a:endParaRPr sz="2000" dirty="0">
              <a:solidFill>
                <a:srgbClr val="0C0C0C"/>
              </a:solidFill>
              <a:latin typeface="+mn-lt"/>
            </a:endParaRPr>
          </a:p>
          <a:p>
            <a:pPr marL="0" lvl="0" indent="0" algn="ctr" rtl="0">
              <a:spcBef>
                <a:spcPts val="1000"/>
              </a:spcBef>
              <a:spcAft>
                <a:spcPts val="0"/>
              </a:spcAft>
              <a:buNone/>
            </a:pPr>
            <a:r>
              <a:rPr lang="de-DE" sz="2000" dirty="0">
                <a:solidFill>
                  <a:srgbClr val="0C0C0C"/>
                </a:solidFill>
                <a:latin typeface="+mn-lt"/>
              </a:rPr>
              <a:t>Manager</a:t>
            </a:r>
            <a:endParaRPr sz="2000" dirty="0">
              <a:solidFill>
                <a:srgbClr val="0C0C0C"/>
              </a:solidFill>
              <a:latin typeface="+mn-lt"/>
            </a:endParaRPr>
          </a:p>
        </p:txBody>
      </p:sp>
      <p:sp>
        <p:nvSpPr>
          <p:cNvPr id="357" name="Google Shape;357;p3"/>
          <p:cNvSpPr txBox="1">
            <a:spLocks noGrp="1"/>
          </p:cNvSpPr>
          <p:nvPr>
            <p:ph type="body" idx="4294967295"/>
          </p:nvPr>
        </p:nvSpPr>
        <p:spPr>
          <a:xfrm>
            <a:off x="4222128" y="2258270"/>
            <a:ext cx="3300412" cy="1071562"/>
          </a:xfrm>
          <a:prstGeom prst="rect">
            <a:avLst/>
          </a:prstGeom>
          <a:noFill/>
          <a:ln>
            <a:noFill/>
          </a:ln>
        </p:spPr>
        <p:txBody>
          <a:bodyPr spcFirstLastPara="1" wrap="square" lIns="91425" tIns="45700" rIns="91425" bIns="45700" anchor="b" anchorCtr="0">
            <a:noAutofit/>
          </a:bodyPr>
          <a:lstStyle/>
          <a:p>
            <a:pPr marL="0" lvl="0" indent="0" algn="ctr" rtl="0">
              <a:spcBef>
                <a:spcPts val="0"/>
              </a:spcBef>
              <a:spcAft>
                <a:spcPts val="0"/>
              </a:spcAft>
              <a:buSzPts val="1920"/>
              <a:buNone/>
            </a:pPr>
            <a:r>
              <a:rPr lang="de-DE" sz="2400" b="1" dirty="0">
                <a:latin typeface="+mj-lt"/>
              </a:rPr>
              <a:t>Verantwortung übernehmen</a:t>
            </a:r>
            <a:endParaRPr dirty="0">
              <a:latin typeface="+mj-lt"/>
            </a:endParaRPr>
          </a:p>
        </p:txBody>
      </p:sp>
      <p:sp>
        <p:nvSpPr>
          <p:cNvPr id="358" name="Google Shape;358;p3"/>
          <p:cNvSpPr txBox="1">
            <a:spLocks noGrp="1"/>
          </p:cNvSpPr>
          <p:nvPr>
            <p:ph type="body" idx="4294967295"/>
          </p:nvPr>
        </p:nvSpPr>
        <p:spPr>
          <a:xfrm>
            <a:off x="8362145" y="3211802"/>
            <a:ext cx="3300412" cy="2916540"/>
          </a:xfrm>
          <a:prstGeom prst="rect">
            <a:avLst/>
          </a:prstGeom>
          <a:noFill/>
          <a:ln>
            <a:noFill/>
          </a:ln>
        </p:spPr>
        <p:txBody>
          <a:bodyPr spcFirstLastPara="1" wrap="square" lIns="91425" tIns="45700" rIns="91425" bIns="45700" anchor="t" anchorCtr="0">
            <a:normAutofit/>
          </a:bodyPr>
          <a:lstStyle/>
          <a:p>
            <a:pPr marL="0" lvl="0" indent="0" algn="ctr" rtl="0">
              <a:spcBef>
                <a:spcPts val="0"/>
              </a:spcBef>
              <a:spcAft>
                <a:spcPts val="0"/>
              </a:spcAft>
              <a:buSzPts val="1920"/>
              <a:buNone/>
            </a:pPr>
            <a:endParaRPr sz="2400" b="1" dirty="0">
              <a:solidFill>
                <a:srgbClr val="0C0C0C"/>
              </a:solidFill>
            </a:endParaRPr>
          </a:p>
          <a:p>
            <a:pPr marL="0" lvl="0" indent="0" algn="ctr" rtl="0">
              <a:spcBef>
                <a:spcPts val="859"/>
              </a:spcBef>
              <a:spcAft>
                <a:spcPts val="0"/>
              </a:spcAft>
              <a:buSzPts val="1120"/>
              <a:buNone/>
            </a:pPr>
            <a:r>
              <a:rPr lang="de-DE" sz="2000" dirty="0">
                <a:solidFill>
                  <a:schemeClr val="dk1"/>
                </a:solidFill>
                <a:latin typeface="+mn-lt"/>
              </a:rPr>
              <a:t>Schülerschaft</a:t>
            </a:r>
            <a:endParaRPr sz="2000" dirty="0">
              <a:solidFill>
                <a:schemeClr val="dk1"/>
              </a:solidFill>
              <a:latin typeface="+mn-lt"/>
            </a:endParaRPr>
          </a:p>
          <a:p>
            <a:pPr marL="0" lvl="0" indent="0" algn="ctr" rtl="0">
              <a:spcBef>
                <a:spcPts val="859"/>
              </a:spcBef>
              <a:spcAft>
                <a:spcPts val="0"/>
              </a:spcAft>
              <a:buSzPts val="1120"/>
              <a:buNone/>
            </a:pPr>
            <a:r>
              <a:rPr lang="de-DE" sz="2000" dirty="0">
                <a:solidFill>
                  <a:schemeClr val="dk1"/>
                </a:solidFill>
                <a:latin typeface="+mn-lt"/>
              </a:rPr>
              <a:t>Kollegium</a:t>
            </a:r>
            <a:endParaRPr sz="2000" dirty="0">
              <a:solidFill>
                <a:schemeClr val="dk1"/>
              </a:solidFill>
              <a:latin typeface="+mn-lt"/>
            </a:endParaRPr>
          </a:p>
          <a:p>
            <a:pPr marL="0" lvl="0" indent="0" algn="ctr" rtl="0">
              <a:spcBef>
                <a:spcPts val="859"/>
              </a:spcBef>
              <a:spcAft>
                <a:spcPts val="0"/>
              </a:spcAft>
              <a:buSzPts val="1120"/>
              <a:buNone/>
            </a:pPr>
            <a:r>
              <a:rPr lang="de-DE" sz="2000" dirty="0">
                <a:solidFill>
                  <a:schemeClr val="dk1"/>
                </a:solidFill>
                <a:latin typeface="+mn-lt"/>
              </a:rPr>
              <a:t>Schulaufsicht </a:t>
            </a:r>
            <a:endParaRPr sz="2000" dirty="0">
              <a:solidFill>
                <a:schemeClr val="dk1"/>
              </a:solidFill>
              <a:latin typeface="+mn-lt"/>
            </a:endParaRPr>
          </a:p>
          <a:p>
            <a:pPr marL="0" lvl="0" indent="0" algn="ctr" rtl="0">
              <a:spcBef>
                <a:spcPts val="859"/>
              </a:spcBef>
              <a:spcAft>
                <a:spcPts val="0"/>
              </a:spcAft>
              <a:buSzPts val="1120"/>
              <a:buNone/>
            </a:pPr>
            <a:r>
              <a:rPr lang="de-DE" sz="2000" dirty="0">
                <a:solidFill>
                  <a:schemeClr val="dk1"/>
                </a:solidFill>
                <a:latin typeface="+mn-lt"/>
              </a:rPr>
              <a:t>Ministerium</a:t>
            </a:r>
            <a:endParaRPr sz="2000" dirty="0">
              <a:solidFill>
                <a:schemeClr val="dk1"/>
              </a:solidFill>
              <a:latin typeface="+mn-lt"/>
            </a:endParaRPr>
          </a:p>
          <a:p>
            <a:pPr marL="0" lvl="0" indent="0" algn="ctr" rtl="0">
              <a:spcBef>
                <a:spcPts val="859"/>
              </a:spcBef>
              <a:spcAft>
                <a:spcPts val="0"/>
              </a:spcAft>
              <a:buSzPts val="1120"/>
              <a:buNone/>
            </a:pPr>
            <a:r>
              <a:rPr lang="de-DE" sz="2000" dirty="0">
                <a:solidFill>
                  <a:schemeClr val="dk1"/>
                </a:solidFill>
                <a:latin typeface="+mn-lt"/>
              </a:rPr>
              <a:t>Öffentlichkeit</a:t>
            </a:r>
            <a:endParaRPr sz="2000" dirty="0">
              <a:solidFill>
                <a:schemeClr val="dk1"/>
              </a:solidFill>
              <a:latin typeface="+mn-lt"/>
            </a:endParaRPr>
          </a:p>
          <a:p>
            <a:pPr marL="0" lvl="0" indent="0" algn="ctr" rtl="0">
              <a:spcBef>
                <a:spcPts val="859"/>
              </a:spcBef>
              <a:spcAft>
                <a:spcPts val="0"/>
              </a:spcAft>
              <a:buSzPts val="1120"/>
              <a:buNone/>
            </a:pPr>
            <a:endParaRPr sz="2000" dirty="0">
              <a:solidFill>
                <a:schemeClr val="dk1"/>
              </a:solidFill>
              <a:latin typeface="+mn-lt"/>
            </a:endParaRPr>
          </a:p>
          <a:p>
            <a:pPr marL="0" lvl="0" indent="0" algn="ctr" rtl="0">
              <a:spcBef>
                <a:spcPts val="859"/>
              </a:spcBef>
              <a:spcAft>
                <a:spcPts val="0"/>
              </a:spcAft>
              <a:buSzPts val="1120"/>
              <a:buNone/>
            </a:pPr>
            <a:endParaRPr dirty="0"/>
          </a:p>
        </p:txBody>
      </p:sp>
      <p:sp>
        <p:nvSpPr>
          <p:cNvPr id="359" name="Google Shape;359;p3"/>
          <p:cNvSpPr txBox="1">
            <a:spLocks noGrp="1"/>
          </p:cNvSpPr>
          <p:nvPr>
            <p:ph type="body" idx="4294967295"/>
          </p:nvPr>
        </p:nvSpPr>
        <p:spPr>
          <a:xfrm>
            <a:off x="8361351" y="2488846"/>
            <a:ext cx="3302000" cy="765175"/>
          </a:xfrm>
          <a:prstGeom prst="rect">
            <a:avLst/>
          </a:prstGeom>
          <a:noFill/>
          <a:ln>
            <a:noFill/>
          </a:ln>
        </p:spPr>
        <p:txBody>
          <a:bodyPr spcFirstLastPara="1" wrap="square" lIns="91425" tIns="45700" rIns="91425" bIns="45700" anchor="b" anchorCtr="0">
            <a:noAutofit/>
          </a:bodyPr>
          <a:lstStyle/>
          <a:p>
            <a:pPr marL="0" lvl="0" indent="0" algn="ctr" rtl="0">
              <a:spcBef>
                <a:spcPts val="0"/>
              </a:spcBef>
              <a:spcAft>
                <a:spcPts val="0"/>
              </a:spcAft>
              <a:buSzPts val="1920"/>
              <a:buNone/>
            </a:pPr>
            <a:r>
              <a:rPr lang="de-DE" sz="2400" b="1" dirty="0">
                <a:latin typeface="+mj-lt"/>
              </a:rPr>
              <a:t>Verantwortung teilen, </a:t>
            </a:r>
            <a:r>
              <a:rPr lang="de-DE" sz="2400" b="1" dirty="0" err="1">
                <a:latin typeface="+mj-lt"/>
              </a:rPr>
              <a:t>Governance</a:t>
            </a:r>
            <a:r>
              <a:rPr lang="de-DE" sz="2400" b="1" dirty="0">
                <a:latin typeface="+mj-lt"/>
              </a:rPr>
              <a:t>:</a:t>
            </a:r>
            <a:endParaRPr dirty="0">
              <a:latin typeface="+mj-lt"/>
            </a:endParaRPr>
          </a:p>
        </p:txBody>
      </p:sp>
      <p:sp>
        <p:nvSpPr>
          <p:cNvPr id="360" name="Google Shape;360;p3"/>
          <p:cNvSpPr txBox="1">
            <a:spLocks noGrp="1"/>
          </p:cNvSpPr>
          <p:nvPr>
            <p:ph type="body" idx="4294967295"/>
          </p:nvPr>
        </p:nvSpPr>
        <p:spPr>
          <a:xfrm>
            <a:off x="4324138" y="3294409"/>
            <a:ext cx="3302000" cy="3775075"/>
          </a:xfrm>
          <a:prstGeom prst="rect">
            <a:avLst/>
          </a:prstGeom>
          <a:noFill/>
          <a:ln>
            <a:noFill/>
          </a:ln>
        </p:spPr>
        <p:txBody>
          <a:bodyPr spcFirstLastPara="1" wrap="square" lIns="91425" tIns="45700" rIns="91425" bIns="45700" anchor="t" anchorCtr="0">
            <a:normAutofit/>
          </a:bodyPr>
          <a:lstStyle/>
          <a:p>
            <a:pPr marL="0" lvl="0" indent="0" algn="ctr" rtl="0">
              <a:spcBef>
                <a:spcPts val="0"/>
              </a:spcBef>
              <a:spcAft>
                <a:spcPts val="0"/>
              </a:spcAft>
              <a:buSzPts val="1920"/>
              <a:buNone/>
            </a:pPr>
            <a:r>
              <a:rPr lang="de-DE" sz="2400" b="1" dirty="0">
                <a:solidFill>
                  <a:schemeClr val="lt1"/>
                </a:solidFill>
              </a:rPr>
              <a:t>Ergebnisse!</a:t>
            </a:r>
            <a:endParaRPr dirty="0"/>
          </a:p>
          <a:p>
            <a:pPr marL="0" lvl="0" indent="0" algn="ctr" rtl="0">
              <a:spcBef>
                <a:spcPts val="1044"/>
              </a:spcBef>
              <a:spcAft>
                <a:spcPts val="0"/>
              </a:spcAft>
              <a:buSzPts val="1920"/>
              <a:buNone/>
            </a:pPr>
            <a:endParaRPr sz="2400" b="1" dirty="0">
              <a:solidFill>
                <a:schemeClr val="dk1"/>
              </a:solidFill>
            </a:endParaRPr>
          </a:p>
          <a:p>
            <a:pPr marL="0" lvl="0" indent="0" algn="ctr" rtl="0">
              <a:spcBef>
                <a:spcPts val="1044"/>
              </a:spcBef>
              <a:spcAft>
                <a:spcPts val="0"/>
              </a:spcAft>
              <a:buSzPts val="1920"/>
              <a:buNone/>
            </a:pPr>
            <a:r>
              <a:rPr lang="de-DE" sz="2400" dirty="0">
                <a:solidFill>
                  <a:schemeClr val="dk1"/>
                </a:solidFill>
                <a:latin typeface="+mn-lt"/>
              </a:rPr>
              <a:t>Werteklarheit und Selbst-Sicherheit </a:t>
            </a:r>
            <a:endParaRPr dirty="0">
              <a:latin typeface="+mn-lt"/>
            </a:endParaRPr>
          </a:p>
          <a:p>
            <a:pPr marL="0" lvl="0" indent="0" algn="ctr" rtl="0">
              <a:spcBef>
                <a:spcPts val="1044"/>
              </a:spcBef>
              <a:spcAft>
                <a:spcPts val="0"/>
              </a:spcAft>
              <a:buSzPts val="1920"/>
              <a:buNone/>
            </a:pPr>
            <a:endParaRPr sz="2400" b="1" dirty="0">
              <a:solidFill>
                <a:schemeClr val="dk1"/>
              </a:solidFill>
            </a:endParaRPr>
          </a:p>
          <a:p>
            <a:pPr marL="0" lvl="0" indent="0" algn="ctr" rtl="0">
              <a:spcBef>
                <a:spcPts val="859"/>
              </a:spcBef>
              <a:spcAft>
                <a:spcPts val="0"/>
              </a:spcAft>
              <a:buSzPts val="1120"/>
              <a:buNone/>
            </a:pPr>
            <a:endParaRPr dirty="0"/>
          </a:p>
          <a:p>
            <a:pPr marL="0" lvl="0" indent="0" algn="ctr" rtl="0">
              <a:spcBef>
                <a:spcPts val="859"/>
              </a:spcBef>
              <a:spcAft>
                <a:spcPts val="0"/>
              </a:spcAft>
              <a:buSzPts val="1120"/>
              <a:buNone/>
            </a:pPr>
            <a:endParaRPr dirty="0"/>
          </a:p>
        </p:txBody>
      </p:sp>
      <p:pic>
        <p:nvPicPr>
          <p:cNvPr id="361" name="Google Shape;361;p3"/>
          <p:cNvPicPr preferRelativeResize="0"/>
          <p:nvPr/>
        </p:nvPicPr>
        <p:blipFill>
          <a:blip r:embed="rId3">
            <a:alphaModFix/>
          </a:blip>
          <a:stretch>
            <a:fillRect/>
          </a:stretch>
        </p:blipFill>
        <p:spPr>
          <a:xfrm>
            <a:off x="8058513" y="596052"/>
            <a:ext cx="3706200" cy="1739211"/>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365"/>
        <p:cNvGrpSpPr/>
        <p:nvPr/>
      </p:nvGrpSpPr>
      <p:grpSpPr>
        <a:xfrm>
          <a:off x="0" y="0"/>
          <a:ext cx="0" cy="0"/>
          <a:chOff x="0" y="0"/>
          <a:chExt cx="0" cy="0"/>
        </a:xfrm>
      </p:grpSpPr>
      <p:sp>
        <p:nvSpPr>
          <p:cNvPr id="366" name="Google Shape;366;p5"/>
          <p:cNvSpPr txBox="1">
            <a:spLocks noGrp="1"/>
          </p:cNvSpPr>
          <p:nvPr>
            <p:ph type="title"/>
          </p:nvPr>
        </p:nvSpPr>
        <p:spPr>
          <a:prstGeom prst="rect">
            <a:avLst/>
          </a:prstGeom>
          <a:noFill/>
          <a:ln>
            <a:noFill/>
          </a:ln>
        </p:spPr>
        <p:txBody>
          <a:bodyPr spcFirstLastPara="1" wrap="square" lIns="91425" tIns="45700" rIns="91425" bIns="45700" anchor="ctr" anchorCtr="0">
            <a:normAutofit/>
          </a:bodyPr>
          <a:lstStyle/>
          <a:p>
            <a:pPr marL="0" lvl="0" indent="0" algn="l" rtl="0">
              <a:spcBef>
                <a:spcPts val="0"/>
              </a:spcBef>
              <a:spcAft>
                <a:spcPts val="0"/>
              </a:spcAft>
              <a:buClr>
                <a:schemeClr val="lt1"/>
              </a:buClr>
              <a:buSzPts val="3200"/>
              <a:buFont typeface="Century Gothic"/>
              <a:buNone/>
            </a:pPr>
            <a:r>
              <a:rPr lang="de-DE" b="1" dirty="0" err="1">
                <a:latin typeface="+mj-lt"/>
              </a:rPr>
              <a:t>Governance</a:t>
            </a:r>
            <a:r>
              <a:rPr lang="de-DE" b="1" dirty="0">
                <a:latin typeface="+mj-lt"/>
              </a:rPr>
              <a:t> und Abschlüsse</a:t>
            </a:r>
            <a:endParaRPr b="1" dirty="0">
              <a:latin typeface="+mj-lt"/>
            </a:endParaRPr>
          </a:p>
        </p:txBody>
      </p:sp>
      <p:sp>
        <p:nvSpPr>
          <p:cNvPr id="367" name="Google Shape;367;p5"/>
          <p:cNvSpPr txBox="1">
            <a:spLocks noGrp="1"/>
          </p:cNvSpPr>
          <p:nvPr>
            <p:ph type="body" idx="1"/>
          </p:nvPr>
        </p:nvSpPr>
        <p:spPr>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SzPts val="1920"/>
              <a:buFont typeface="Century Gothic"/>
              <a:buNone/>
            </a:pPr>
            <a:endParaRPr sz="2800" b="1" dirty="0">
              <a:solidFill>
                <a:schemeClr val="dk1"/>
              </a:solidFill>
            </a:endParaRPr>
          </a:p>
        </p:txBody>
      </p:sp>
      <p:sp>
        <p:nvSpPr>
          <p:cNvPr id="2" name="Textplatzhalter 1">
            <a:extLst>
              <a:ext uri="{FF2B5EF4-FFF2-40B4-BE49-F238E27FC236}">
                <a16:creationId xmlns:a16="http://schemas.microsoft.com/office/drawing/2014/main" id="{FD9C1BB9-BD6A-F732-35EC-C70623A5DF45}"/>
              </a:ext>
            </a:extLst>
          </p:cNvPr>
          <p:cNvSpPr>
            <a:spLocks noGrp="1"/>
          </p:cNvSpPr>
          <p:nvPr>
            <p:ph type="body" idx="2"/>
          </p:nvPr>
        </p:nvSpPr>
        <p:spPr/>
        <p:txBody>
          <a:bodyPr/>
          <a:lstStyle/>
          <a:p>
            <a:r>
              <a:rPr lang="de-DE" sz="2000" dirty="0">
                <a:latin typeface="+mn-lt"/>
              </a:rPr>
              <a:t>Strukturierte Zusammenarbeit mit Stakeholdern </a:t>
            </a:r>
          </a:p>
          <a:p>
            <a:endParaRPr lang="de-DE" dirty="0"/>
          </a:p>
        </p:txBody>
      </p:sp>
      <p:pic>
        <p:nvPicPr>
          <p:cNvPr id="369" name="Google Shape;369;p5"/>
          <p:cNvPicPr preferRelativeResize="0"/>
          <p:nvPr/>
        </p:nvPicPr>
        <p:blipFill>
          <a:blip r:embed="rId3">
            <a:alphaModFix/>
          </a:blip>
          <a:stretch>
            <a:fillRect/>
          </a:stretch>
        </p:blipFill>
        <p:spPr>
          <a:xfrm>
            <a:off x="4244622" y="1179829"/>
            <a:ext cx="7502271" cy="4306571"/>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374"/>
        <p:cNvGrpSpPr/>
        <p:nvPr/>
      </p:nvGrpSpPr>
      <p:grpSpPr>
        <a:xfrm>
          <a:off x="0" y="0"/>
          <a:ext cx="0" cy="0"/>
          <a:chOff x="0" y="0"/>
          <a:chExt cx="0" cy="0"/>
        </a:xfrm>
      </p:grpSpPr>
      <p:sp>
        <p:nvSpPr>
          <p:cNvPr id="375" name="Google Shape;375;p6"/>
          <p:cNvSpPr txBox="1">
            <a:spLocks noGrp="1"/>
          </p:cNvSpPr>
          <p:nvPr>
            <p:ph type="body" idx="4294967295"/>
          </p:nvPr>
        </p:nvSpPr>
        <p:spPr>
          <a:xfrm>
            <a:off x="6731682" y="3502348"/>
            <a:ext cx="3300413" cy="765175"/>
          </a:xfrm>
          <a:prstGeom prst="rect">
            <a:avLst/>
          </a:prstGeom>
          <a:noFill/>
          <a:ln>
            <a:noFill/>
          </a:ln>
        </p:spPr>
        <p:txBody>
          <a:bodyPr spcFirstLastPara="1" wrap="square" lIns="91425" tIns="45700" rIns="91425" bIns="45700" anchor="b" anchorCtr="0">
            <a:noAutofit/>
          </a:bodyPr>
          <a:lstStyle/>
          <a:p>
            <a:pPr marL="0" lvl="0" indent="0" algn="ctr" rtl="0">
              <a:spcBef>
                <a:spcPts val="0"/>
              </a:spcBef>
              <a:spcAft>
                <a:spcPts val="0"/>
              </a:spcAft>
              <a:buSzPts val="3200"/>
              <a:buNone/>
            </a:pPr>
            <a:r>
              <a:rPr lang="de-DE" sz="4000" dirty="0">
                <a:solidFill>
                  <a:schemeClr val="dk1"/>
                </a:solidFill>
                <a:latin typeface="+mj-lt"/>
              </a:rPr>
              <a:t>Mut!</a:t>
            </a:r>
            <a:endParaRPr dirty="0">
              <a:solidFill>
                <a:schemeClr val="dk1"/>
              </a:solidFill>
              <a:latin typeface="+mj-lt"/>
            </a:endParaRPr>
          </a:p>
        </p:txBody>
      </p:sp>
      <p:sp>
        <p:nvSpPr>
          <p:cNvPr id="376" name="Google Shape;376;p6"/>
          <p:cNvSpPr txBox="1">
            <a:spLocks noGrp="1"/>
          </p:cNvSpPr>
          <p:nvPr>
            <p:ph type="body" idx="4294967295"/>
          </p:nvPr>
        </p:nvSpPr>
        <p:spPr>
          <a:xfrm>
            <a:off x="0" y="3482975"/>
            <a:ext cx="3535363" cy="3024188"/>
          </a:xfrm>
          <a:prstGeom prst="rect">
            <a:avLst/>
          </a:prstGeom>
          <a:noFill/>
          <a:ln>
            <a:noFill/>
          </a:ln>
        </p:spPr>
        <p:txBody>
          <a:bodyPr spcFirstLastPara="1" wrap="square" lIns="91425" tIns="45700" rIns="91425" bIns="45700" anchor="t" anchorCtr="0">
            <a:normAutofit/>
          </a:bodyPr>
          <a:lstStyle/>
          <a:p>
            <a:pPr marL="0" lvl="0" indent="0" algn="ctr" rtl="0">
              <a:spcBef>
                <a:spcPts val="0"/>
              </a:spcBef>
              <a:spcAft>
                <a:spcPts val="0"/>
              </a:spcAft>
              <a:buSzPts val="1920"/>
              <a:buNone/>
            </a:pPr>
            <a:endParaRPr sz="2400" b="1">
              <a:solidFill>
                <a:schemeClr val="lt1"/>
              </a:solidFill>
            </a:endParaRPr>
          </a:p>
          <a:p>
            <a:pPr marL="0" lvl="0" indent="0" algn="ctr" rtl="0">
              <a:spcBef>
                <a:spcPts val="1080"/>
              </a:spcBef>
              <a:spcAft>
                <a:spcPts val="0"/>
              </a:spcAft>
              <a:buSzPts val="1920"/>
              <a:buNone/>
            </a:pPr>
            <a:r>
              <a:rPr lang="de-DE" sz="2400" b="1">
                <a:solidFill>
                  <a:schemeClr val="lt1"/>
                </a:solidFill>
              </a:rPr>
              <a:t>Prozesse:  </a:t>
            </a:r>
            <a:endParaRPr b="1"/>
          </a:p>
          <a:p>
            <a:pPr marL="0" lvl="0" indent="0" algn="ctr" rtl="0">
              <a:spcBef>
                <a:spcPts val="1080"/>
              </a:spcBef>
              <a:spcAft>
                <a:spcPts val="0"/>
              </a:spcAft>
              <a:buSzPts val="1920"/>
              <a:buNone/>
            </a:pPr>
            <a:r>
              <a:rPr lang="de-DE" sz="2400" b="1">
                <a:solidFill>
                  <a:schemeClr val="lt1"/>
                </a:solidFill>
              </a:rPr>
              <a:t>Fehlerkultur</a:t>
            </a:r>
            <a:endParaRPr b="1"/>
          </a:p>
          <a:p>
            <a:pPr marL="0" lvl="0" indent="0" algn="ctr" rtl="0">
              <a:spcBef>
                <a:spcPts val="1080"/>
              </a:spcBef>
              <a:spcAft>
                <a:spcPts val="0"/>
              </a:spcAft>
              <a:buSzPts val="1920"/>
              <a:buNone/>
            </a:pPr>
            <a:r>
              <a:rPr lang="de-DE" sz="2400" b="1">
                <a:solidFill>
                  <a:schemeClr val="lt1"/>
                </a:solidFill>
              </a:rPr>
              <a:t>Qualität </a:t>
            </a:r>
            <a:endParaRPr b="1"/>
          </a:p>
          <a:p>
            <a:pPr marL="0" lvl="0" indent="0" algn="ctr" rtl="0">
              <a:spcBef>
                <a:spcPts val="1080"/>
              </a:spcBef>
              <a:spcAft>
                <a:spcPts val="0"/>
              </a:spcAft>
              <a:buSzPts val="1920"/>
              <a:buNone/>
            </a:pPr>
            <a:endParaRPr sz="2400">
              <a:solidFill>
                <a:schemeClr val="lt1"/>
              </a:solidFill>
            </a:endParaRPr>
          </a:p>
        </p:txBody>
      </p:sp>
      <p:sp>
        <p:nvSpPr>
          <p:cNvPr id="377" name="Google Shape;377;p6"/>
          <p:cNvSpPr txBox="1">
            <a:spLocks noGrp="1"/>
          </p:cNvSpPr>
          <p:nvPr>
            <p:ph type="body" idx="4294967295"/>
          </p:nvPr>
        </p:nvSpPr>
        <p:spPr>
          <a:xfrm>
            <a:off x="4600068" y="4107568"/>
            <a:ext cx="3300413" cy="765175"/>
          </a:xfrm>
          <a:prstGeom prst="rect">
            <a:avLst/>
          </a:prstGeom>
          <a:noFill/>
          <a:ln>
            <a:noFill/>
          </a:ln>
        </p:spPr>
        <p:txBody>
          <a:bodyPr spcFirstLastPara="1" wrap="square" lIns="91425" tIns="45700" rIns="91425" bIns="45700" anchor="b" anchorCtr="0">
            <a:noAutofit/>
          </a:bodyPr>
          <a:lstStyle/>
          <a:p>
            <a:pPr marL="0" lvl="0" indent="0" algn="ctr" rtl="0">
              <a:spcBef>
                <a:spcPts val="0"/>
              </a:spcBef>
              <a:spcAft>
                <a:spcPts val="0"/>
              </a:spcAft>
              <a:buSzPts val="2560"/>
              <a:buNone/>
            </a:pPr>
            <a:endParaRPr sz="3200" b="1" dirty="0"/>
          </a:p>
          <a:p>
            <a:pPr marL="0" lvl="0" indent="0" algn="ctr" rtl="0">
              <a:spcBef>
                <a:spcPts val="0"/>
              </a:spcBef>
              <a:spcAft>
                <a:spcPts val="0"/>
              </a:spcAft>
              <a:buSzPts val="2560"/>
              <a:buNone/>
            </a:pPr>
            <a:endParaRPr sz="3200" b="1" dirty="0"/>
          </a:p>
          <a:p>
            <a:pPr marL="0" lvl="0" indent="0" algn="l" rtl="0">
              <a:spcBef>
                <a:spcPts val="0"/>
              </a:spcBef>
              <a:spcAft>
                <a:spcPts val="0"/>
              </a:spcAft>
              <a:buSzPts val="2560"/>
              <a:buNone/>
            </a:pPr>
            <a:endParaRPr sz="3200" b="1" dirty="0"/>
          </a:p>
        </p:txBody>
      </p:sp>
      <p:sp>
        <p:nvSpPr>
          <p:cNvPr id="378" name="Google Shape;378;p6"/>
          <p:cNvSpPr txBox="1">
            <a:spLocks noGrp="1"/>
          </p:cNvSpPr>
          <p:nvPr>
            <p:ph type="body" idx="4294967295"/>
          </p:nvPr>
        </p:nvSpPr>
        <p:spPr>
          <a:xfrm>
            <a:off x="0" y="2768600"/>
            <a:ext cx="3300413" cy="3824288"/>
          </a:xfrm>
          <a:prstGeom prst="rect">
            <a:avLst/>
          </a:prstGeom>
          <a:noFill/>
          <a:ln>
            <a:noFill/>
          </a:ln>
        </p:spPr>
        <p:txBody>
          <a:bodyPr spcFirstLastPara="1" wrap="square" lIns="91425" tIns="45700" rIns="91425" bIns="45700" anchor="t" anchorCtr="0">
            <a:normAutofit/>
          </a:bodyPr>
          <a:lstStyle/>
          <a:p>
            <a:pPr marL="0" lvl="0" indent="0" algn="l" rtl="0">
              <a:spcBef>
                <a:spcPts val="0"/>
              </a:spcBef>
              <a:spcAft>
                <a:spcPts val="0"/>
              </a:spcAft>
              <a:buSzPts val="1920"/>
              <a:buNone/>
            </a:pPr>
            <a:endParaRPr/>
          </a:p>
          <a:p>
            <a:pPr marL="342900" lvl="0" indent="-220980" algn="ctr" rtl="0">
              <a:spcBef>
                <a:spcPts val="1080"/>
              </a:spcBef>
              <a:spcAft>
                <a:spcPts val="0"/>
              </a:spcAft>
              <a:buSzPts val="1920"/>
              <a:buFont typeface="Century Gothic"/>
              <a:buNone/>
            </a:pPr>
            <a:endParaRPr sz="2400" b="1">
              <a:solidFill>
                <a:schemeClr val="lt1"/>
              </a:solidFill>
            </a:endParaRPr>
          </a:p>
          <a:p>
            <a:pPr marL="0" lvl="0" indent="0" algn="ctr" rtl="0">
              <a:spcBef>
                <a:spcPts val="1080"/>
              </a:spcBef>
              <a:spcAft>
                <a:spcPts val="0"/>
              </a:spcAft>
              <a:buSzPts val="1920"/>
              <a:buNone/>
            </a:pPr>
            <a:r>
              <a:rPr lang="de-DE" sz="3000" b="1">
                <a:solidFill>
                  <a:schemeClr val="lt1"/>
                </a:solidFill>
              </a:rPr>
              <a:t> </a:t>
            </a:r>
            <a:endParaRPr sz="3000" b="1">
              <a:solidFill>
                <a:schemeClr val="lt1"/>
              </a:solidFill>
            </a:endParaRPr>
          </a:p>
        </p:txBody>
      </p:sp>
      <p:sp>
        <p:nvSpPr>
          <p:cNvPr id="379" name="Google Shape;379;p6"/>
          <p:cNvSpPr txBox="1">
            <a:spLocks noGrp="1"/>
          </p:cNvSpPr>
          <p:nvPr>
            <p:ph type="body" idx="4294967295"/>
          </p:nvPr>
        </p:nvSpPr>
        <p:spPr>
          <a:xfrm>
            <a:off x="6845040" y="5021145"/>
            <a:ext cx="4189413" cy="765175"/>
          </a:xfrm>
          <a:prstGeom prst="rect">
            <a:avLst/>
          </a:prstGeom>
          <a:noFill/>
          <a:ln>
            <a:noFill/>
          </a:ln>
        </p:spPr>
        <p:txBody>
          <a:bodyPr spcFirstLastPara="1" wrap="square" lIns="91425" tIns="45700" rIns="91425" bIns="45700" anchor="b" anchorCtr="0">
            <a:noAutofit/>
          </a:bodyPr>
          <a:lstStyle/>
          <a:p>
            <a:pPr marL="0" lvl="0" indent="0" algn="ctr" rtl="0">
              <a:spcBef>
                <a:spcPts val="0"/>
              </a:spcBef>
              <a:spcAft>
                <a:spcPts val="0"/>
              </a:spcAft>
              <a:buSzPts val="2880"/>
              <a:buNone/>
            </a:pPr>
            <a:r>
              <a:rPr lang="de-DE" sz="3600" b="1" dirty="0">
                <a:solidFill>
                  <a:schemeClr val="dk1"/>
                </a:solidFill>
              </a:rPr>
              <a:t>  </a:t>
            </a:r>
            <a:r>
              <a:rPr lang="de-DE" sz="4000" dirty="0">
                <a:solidFill>
                  <a:schemeClr val="dk1"/>
                </a:solidFill>
                <a:latin typeface="+mj-lt"/>
              </a:rPr>
              <a:t>Act different!</a:t>
            </a:r>
            <a:endParaRPr sz="2600" dirty="0">
              <a:solidFill>
                <a:schemeClr val="dk1"/>
              </a:solidFill>
              <a:latin typeface="+mj-lt"/>
            </a:endParaRPr>
          </a:p>
        </p:txBody>
      </p:sp>
      <p:sp>
        <p:nvSpPr>
          <p:cNvPr id="380" name="Google Shape;380;p6"/>
          <p:cNvSpPr txBox="1">
            <a:spLocks noGrp="1"/>
          </p:cNvSpPr>
          <p:nvPr>
            <p:ph type="body" idx="4294967295"/>
          </p:nvPr>
        </p:nvSpPr>
        <p:spPr>
          <a:xfrm>
            <a:off x="1632912" y="925649"/>
            <a:ext cx="3302000" cy="2574925"/>
          </a:xfrm>
          <a:prstGeom prst="rect">
            <a:avLst/>
          </a:prstGeom>
          <a:noFill/>
          <a:ln>
            <a:noFill/>
          </a:ln>
        </p:spPr>
        <p:txBody>
          <a:bodyPr spcFirstLastPara="1" wrap="square" lIns="91425" tIns="45700" rIns="91425" bIns="45700" anchor="t" anchorCtr="0">
            <a:normAutofit/>
          </a:bodyPr>
          <a:lstStyle/>
          <a:p>
            <a:pPr marL="0" lvl="0" indent="0" algn="ctr" rtl="0">
              <a:spcBef>
                <a:spcPts val="0"/>
              </a:spcBef>
              <a:spcAft>
                <a:spcPts val="0"/>
              </a:spcAft>
              <a:buSzPts val="1920"/>
              <a:buNone/>
            </a:pPr>
            <a:r>
              <a:rPr lang="de-DE" sz="2400" b="1" dirty="0">
                <a:solidFill>
                  <a:schemeClr val="lt1"/>
                </a:solidFill>
              </a:rPr>
              <a:t>Klare Kompetenzen </a:t>
            </a:r>
            <a:endParaRPr sz="2400" b="1" dirty="0">
              <a:solidFill>
                <a:schemeClr val="lt1"/>
              </a:solidFill>
            </a:endParaRPr>
          </a:p>
          <a:p>
            <a:pPr marL="0" lvl="0" indent="0" algn="ctr" rtl="0">
              <a:spcBef>
                <a:spcPts val="0"/>
              </a:spcBef>
              <a:spcAft>
                <a:spcPts val="0"/>
              </a:spcAft>
              <a:buSzPts val="1920"/>
              <a:buNone/>
            </a:pPr>
            <a:endParaRPr sz="2400" b="1" dirty="0">
              <a:solidFill>
                <a:schemeClr val="lt1"/>
              </a:solidFill>
            </a:endParaRPr>
          </a:p>
          <a:p>
            <a:pPr marL="0" lvl="0" indent="0" algn="ctr" rtl="0">
              <a:spcBef>
                <a:spcPts val="0"/>
              </a:spcBef>
              <a:spcAft>
                <a:spcPts val="0"/>
              </a:spcAft>
              <a:buSzPts val="1920"/>
              <a:buNone/>
            </a:pPr>
            <a:r>
              <a:rPr lang="de-DE" sz="2400" dirty="0">
                <a:solidFill>
                  <a:schemeClr val="lt1"/>
                </a:solidFill>
              </a:rPr>
              <a:t> </a:t>
            </a:r>
            <a:r>
              <a:rPr lang="de-DE" sz="2400" dirty="0">
                <a:solidFill>
                  <a:schemeClr val="dk1"/>
                </a:solidFill>
                <a:latin typeface="+mn-lt"/>
              </a:rPr>
              <a:t>Mitdenker und</a:t>
            </a:r>
            <a:endParaRPr dirty="0">
              <a:solidFill>
                <a:schemeClr val="dk1"/>
              </a:solidFill>
              <a:latin typeface="+mn-lt"/>
            </a:endParaRPr>
          </a:p>
          <a:p>
            <a:pPr marL="0" lvl="0" indent="0" algn="ctr" rtl="0">
              <a:spcBef>
                <a:spcPts val="1080"/>
              </a:spcBef>
              <a:spcAft>
                <a:spcPts val="0"/>
              </a:spcAft>
              <a:buSzPts val="1920"/>
              <a:buNone/>
            </a:pPr>
            <a:r>
              <a:rPr lang="de-DE" sz="2400" dirty="0">
                <a:solidFill>
                  <a:schemeClr val="dk1"/>
                </a:solidFill>
                <a:latin typeface="+mn-lt"/>
              </a:rPr>
              <a:t>Umsetzungs-Riesen!</a:t>
            </a:r>
            <a:endParaRPr sz="2400" dirty="0">
              <a:solidFill>
                <a:schemeClr val="dk1"/>
              </a:solidFill>
              <a:latin typeface="+mn-lt"/>
            </a:endParaRPr>
          </a:p>
        </p:txBody>
      </p:sp>
      <p:sp>
        <p:nvSpPr>
          <p:cNvPr id="381" name="Google Shape;381;p6"/>
          <p:cNvSpPr txBox="1"/>
          <p:nvPr/>
        </p:nvSpPr>
        <p:spPr>
          <a:xfrm>
            <a:off x="432600" y="457825"/>
            <a:ext cx="11002200" cy="6618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de-DE" sz="3100" b="1" dirty="0">
                <a:latin typeface="+mj-lt"/>
                <a:ea typeface="Century Gothic"/>
                <a:cs typeface="Century Gothic"/>
                <a:sym typeface="Century Gothic"/>
              </a:rPr>
              <a:t>    Was braucht es auf dem Weg zum Bildungsabschluss?   </a:t>
            </a:r>
            <a:endParaRPr sz="3100" b="1" dirty="0">
              <a:latin typeface="+mj-lt"/>
              <a:ea typeface="Century Gothic"/>
              <a:cs typeface="Century Gothic"/>
              <a:sym typeface="Century Gothic"/>
            </a:endParaRPr>
          </a:p>
        </p:txBody>
      </p:sp>
      <p:sp>
        <p:nvSpPr>
          <p:cNvPr id="382" name="Google Shape;382;p6"/>
          <p:cNvSpPr txBox="1"/>
          <p:nvPr/>
        </p:nvSpPr>
        <p:spPr>
          <a:xfrm>
            <a:off x="7200653" y="1367537"/>
            <a:ext cx="3000000" cy="2436534"/>
          </a:xfrm>
          <a:prstGeom prst="rect">
            <a:avLst/>
          </a:prstGeom>
          <a:noFill/>
          <a:ln>
            <a:noFill/>
          </a:ln>
        </p:spPr>
        <p:txBody>
          <a:bodyPr spcFirstLastPara="1" wrap="square" lIns="91425" tIns="91425" rIns="91425" bIns="91425" anchor="t" anchorCtr="0">
            <a:spAutoFit/>
          </a:bodyPr>
          <a:lstStyle/>
          <a:p>
            <a:pPr marL="342900" lvl="0" indent="-220980" algn="l" rtl="0">
              <a:spcBef>
                <a:spcPts val="1080"/>
              </a:spcBef>
              <a:spcAft>
                <a:spcPts val="0"/>
              </a:spcAft>
              <a:buNone/>
            </a:pPr>
            <a:r>
              <a:rPr lang="de-DE" sz="4000" dirty="0">
                <a:solidFill>
                  <a:schemeClr val="dk1"/>
                </a:solidFill>
                <a:latin typeface="+mj-lt"/>
                <a:ea typeface="Century Gothic"/>
                <a:cs typeface="Century Gothic"/>
                <a:sym typeface="Century Gothic"/>
              </a:rPr>
              <a:t> Offenheit, </a:t>
            </a:r>
            <a:r>
              <a:rPr lang="de-DE" sz="4000" dirty="0" err="1">
                <a:solidFill>
                  <a:schemeClr val="dk1"/>
                </a:solidFill>
                <a:latin typeface="+mj-lt"/>
                <a:ea typeface="Century Gothic"/>
                <a:cs typeface="Century Gothic"/>
                <a:sym typeface="Century Gothic"/>
              </a:rPr>
              <a:t>Respekt!</a:t>
            </a:r>
            <a:r>
              <a:rPr lang="de-DE" sz="2400" dirty="0" err="1">
                <a:solidFill>
                  <a:schemeClr val="lt1"/>
                </a:solidFill>
                <a:latin typeface="+mj-lt"/>
                <a:ea typeface="Century Gothic"/>
                <a:cs typeface="Century Gothic"/>
                <a:sym typeface="Century Gothic"/>
              </a:rPr>
              <a:t>ck</a:t>
            </a:r>
            <a:r>
              <a:rPr lang="de-DE" sz="2400" dirty="0">
                <a:solidFill>
                  <a:schemeClr val="lt1"/>
                </a:solidFill>
                <a:latin typeface="+mj-lt"/>
                <a:ea typeface="Century Gothic"/>
                <a:cs typeface="Century Gothic"/>
                <a:sym typeface="Century Gothic"/>
              </a:rPr>
              <a:t> und </a:t>
            </a:r>
            <a:endParaRPr sz="2400" dirty="0">
              <a:solidFill>
                <a:schemeClr val="lt1"/>
              </a:solidFill>
              <a:latin typeface="+mj-lt"/>
              <a:ea typeface="Century Gothic"/>
              <a:cs typeface="Century Gothic"/>
              <a:sym typeface="Century Gothic"/>
            </a:endParaRPr>
          </a:p>
          <a:p>
            <a:pPr marL="342900" lvl="0" indent="-220980" algn="l" rtl="0">
              <a:spcBef>
                <a:spcPts val="1080"/>
              </a:spcBef>
              <a:spcAft>
                <a:spcPts val="0"/>
              </a:spcAft>
              <a:buNone/>
            </a:pPr>
            <a:r>
              <a:rPr lang="de-DE" sz="2400" dirty="0">
                <a:solidFill>
                  <a:schemeClr val="lt1"/>
                </a:solidFill>
                <a:latin typeface="Century Gothic"/>
                <a:ea typeface="Century Gothic"/>
                <a:cs typeface="Century Gothic"/>
                <a:sym typeface="Century Gothic"/>
              </a:rPr>
              <a:t>situative Führung </a:t>
            </a:r>
            <a:endParaRPr dirty="0">
              <a:solidFill>
                <a:schemeClr val="lt1"/>
              </a:solidFill>
            </a:endParaRPr>
          </a:p>
        </p:txBody>
      </p:sp>
      <p:pic>
        <p:nvPicPr>
          <p:cNvPr id="383" name="Google Shape;383;p6"/>
          <p:cNvPicPr preferRelativeResize="0"/>
          <p:nvPr/>
        </p:nvPicPr>
        <p:blipFill>
          <a:blip r:embed="rId3">
            <a:alphaModFix/>
          </a:blip>
          <a:stretch>
            <a:fillRect/>
          </a:stretch>
        </p:blipFill>
        <p:spPr>
          <a:xfrm>
            <a:off x="743174" y="2750432"/>
            <a:ext cx="5584378" cy="3358662"/>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gradFill>
          <a:gsLst>
            <a:gs pos="0">
              <a:srgbClr val="62D2EF"/>
            </a:gs>
            <a:gs pos="10000">
              <a:srgbClr val="62D2EF"/>
            </a:gs>
            <a:gs pos="100000">
              <a:srgbClr val="05578D"/>
            </a:gs>
          </a:gsLst>
          <a:lin ang="6120000" scaled="0"/>
        </a:gradFill>
        <a:effectLst/>
      </p:bgPr>
    </p:bg>
    <p:spTree>
      <p:nvGrpSpPr>
        <p:cNvPr id="1" name="Shape 388"/>
        <p:cNvGrpSpPr/>
        <p:nvPr/>
      </p:nvGrpSpPr>
      <p:grpSpPr>
        <a:xfrm>
          <a:off x="0" y="0"/>
          <a:ext cx="0" cy="0"/>
          <a:chOff x="0" y="0"/>
          <a:chExt cx="0" cy="0"/>
        </a:xfrm>
      </p:grpSpPr>
      <p:sp>
        <p:nvSpPr>
          <p:cNvPr id="389" name="Google Shape;389;p1"/>
          <p:cNvSpPr/>
          <p:nvPr/>
        </p:nvSpPr>
        <p:spPr>
          <a:xfrm>
            <a:off x="-63500" y="-9261"/>
            <a:ext cx="12192000" cy="6858000"/>
          </a:xfrm>
          <a:prstGeom prst="rect">
            <a:avLst/>
          </a:prstGeom>
          <a:gradFill>
            <a:gsLst>
              <a:gs pos="0">
                <a:srgbClr val="62D2EF"/>
              </a:gs>
              <a:gs pos="10000">
                <a:srgbClr val="62D2EF"/>
              </a:gs>
              <a:gs pos="100000">
                <a:srgbClr val="05578D"/>
              </a:gs>
            </a:gsLst>
            <a:lin ang="612000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entury Gothic"/>
              <a:ea typeface="Century Gothic"/>
              <a:cs typeface="Century Gothic"/>
              <a:sym typeface="Century Gothic"/>
            </a:endParaRPr>
          </a:p>
        </p:txBody>
      </p:sp>
      <p:pic>
        <p:nvPicPr>
          <p:cNvPr id="390" name="Google Shape;390;p1"/>
          <p:cNvPicPr preferRelativeResize="0"/>
          <p:nvPr/>
        </p:nvPicPr>
        <p:blipFill rotWithShape="1">
          <a:blip r:embed="rId3">
            <a:alphaModFix amt="45000"/>
          </a:blip>
          <a:srcRect t="14385" b="25031"/>
          <a:stretch/>
        </p:blipFill>
        <p:spPr>
          <a:xfrm>
            <a:off x="4632740" y="10"/>
            <a:ext cx="7556085" cy="6857990"/>
          </a:xfrm>
          <a:prstGeom prst="rect">
            <a:avLst/>
          </a:prstGeom>
          <a:noFill/>
          <a:ln>
            <a:noFill/>
          </a:ln>
        </p:spPr>
      </p:pic>
      <p:sp>
        <p:nvSpPr>
          <p:cNvPr id="391" name="Google Shape;391;p1"/>
          <p:cNvSpPr txBox="1">
            <a:spLocks noGrp="1"/>
          </p:cNvSpPr>
          <p:nvPr>
            <p:ph type="ctrTitle" idx="4294967295"/>
          </p:nvPr>
        </p:nvSpPr>
        <p:spPr>
          <a:xfrm>
            <a:off x="6032500" y="3733800"/>
            <a:ext cx="6159500" cy="2971800"/>
          </a:xfrm>
          <a:prstGeom prst="rect">
            <a:avLst/>
          </a:prstGeom>
          <a:noFill/>
          <a:ln>
            <a:noFill/>
          </a:ln>
        </p:spPr>
        <p:txBody>
          <a:bodyPr spcFirstLastPara="1" wrap="square" lIns="91425" tIns="45700" rIns="91425" bIns="45700" anchor="b" anchorCtr="0">
            <a:normAutofit/>
          </a:bodyPr>
          <a:lstStyle/>
          <a:p>
            <a:pPr marL="0" lvl="0" indent="0" algn="l" rtl="0">
              <a:spcBef>
                <a:spcPts val="0"/>
              </a:spcBef>
              <a:spcAft>
                <a:spcPts val="0"/>
              </a:spcAft>
              <a:buClr>
                <a:schemeClr val="lt1"/>
              </a:buClr>
              <a:buSzPts val="4800"/>
              <a:buFont typeface="Century Gothic"/>
              <a:buNone/>
            </a:pPr>
            <a:r>
              <a:rPr lang="de-DE"/>
              <a:t>					                  </a:t>
            </a:r>
            <a:endParaRPr/>
          </a:p>
        </p:txBody>
      </p:sp>
      <p:sp>
        <p:nvSpPr>
          <p:cNvPr id="392" name="Google Shape;392;p1"/>
          <p:cNvSpPr txBox="1">
            <a:spLocks noGrp="1"/>
          </p:cNvSpPr>
          <p:nvPr>
            <p:ph type="subTitle" idx="4294967295"/>
          </p:nvPr>
        </p:nvSpPr>
        <p:spPr>
          <a:xfrm>
            <a:off x="0" y="4130675"/>
            <a:ext cx="10826750" cy="1946275"/>
          </a:xfrm>
          <a:prstGeom prst="rect">
            <a:avLst/>
          </a:prstGeom>
          <a:noFill/>
          <a:ln>
            <a:noFill/>
          </a:ln>
        </p:spPr>
        <p:txBody>
          <a:bodyPr spcFirstLastPara="1" wrap="square" lIns="91425" tIns="45700" rIns="91425" bIns="45700" anchor="t" anchorCtr="0">
            <a:normAutofit/>
          </a:bodyPr>
          <a:lstStyle/>
          <a:p>
            <a:pPr marL="0" lvl="0" indent="0" algn="l" rtl="0">
              <a:spcBef>
                <a:spcPts val="0"/>
              </a:spcBef>
              <a:spcAft>
                <a:spcPts val="0"/>
              </a:spcAft>
              <a:buSzPts val="2560"/>
              <a:buNone/>
            </a:pPr>
            <a:r>
              <a:rPr lang="de-DE" sz="3200">
                <a:solidFill>
                  <a:schemeClr val="lt1"/>
                </a:solidFill>
              </a:rPr>
              <a:t>                  </a:t>
            </a:r>
            <a:endParaRPr sz="3200" b="1">
              <a:solidFill>
                <a:schemeClr val="lt1"/>
              </a:solidFill>
            </a:endParaRPr>
          </a:p>
        </p:txBody>
      </p:sp>
      <p:grpSp>
        <p:nvGrpSpPr>
          <p:cNvPr id="393" name="Google Shape;393;p1"/>
          <p:cNvGrpSpPr/>
          <p:nvPr/>
        </p:nvGrpSpPr>
        <p:grpSpPr>
          <a:xfrm>
            <a:off x="9206969" y="2963333"/>
            <a:ext cx="2981858" cy="3208867"/>
            <a:chOff x="9206969" y="2963333"/>
            <a:chExt cx="2981858" cy="3208867"/>
          </a:xfrm>
        </p:grpSpPr>
        <p:cxnSp>
          <p:nvCxnSpPr>
            <p:cNvPr id="394" name="Google Shape;394;p1"/>
            <p:cNvCxnSpPr/>
            <p:nvPr/>
          </p:nvCxnSpPr>
          <p:spPr>
            <a:xfrm flipH="1">
              <a:off x="11276012" y="2963333"/>
              <a:ext cx="912814" cy="912812"/>
            </a:xfrm>
            <a:prstGeom prst="straightConnector1">
              <a:avLst/>
            </a:prstGeom>
            <a:noFill/>
            <a:ln w="9525" cap="flat" cmpd="sng">
              <a:solidFill>
                <a:schemeClr val="lt1"/>
              </a:solidFill>
              <a:prstDash val="solid"/>
              <a:round/>
              <a:headEnd type="none" w="sm" len="sm"/>
              <a:tailEnd type="none" w="sm" len="sm"/>
            </a:ln>
          </p:spPr>
        </p:cxnSp>
        <p:cxnSp>
          <p:nvCxnSpPr>
            <p:cNvPr id="395" name="Google Shape;395;p1"/>
            <p:cNvCxnSpPr/>
            <p:nvPr/>
          </p:nvCxnSpPr>
          <p:spPr>
            <a:xfrm flipH="1">
              <a:off x="9206969" y="3190344"/>
              <a:ext cx="2981857" cy="2981856"/>
            </a:xfrm>
            <a:prstGeom prst="straightConnector1">
              <a:avLst/>
            </a:prstGeom>
            <a:noFill/>
            <a:ln w="9525" cap="flat" cmpd="sng">
              <a:solidFill>
                <a:schemeClr val="lt1"/>
              </a:solidFill>
              <a:prstDash val="solid"/>
              <a:round/>
              <a:headEnd type="none" w="sm" len="sm"/>
              <a:tailEnd type="none" w="sm" len="sm"/>
            </a:ln>
          </p:spPr>
        </p:cxnSp>
        <p:cxnSp>
          <p:nvCxnSpPr>
            <p:cNvPr id="396" name="Google Shape;396;p1"/>
            <p:cNvCxnSpPr/>
            <p:nvPr/>
          </p:nvCxnSpPr>
          <p:spPr>
            <a:xfrm flipH="1">
              <a:off x="10292292" y="3285067"/>
              <a:ext cx="1896534" cy="1896533"/>
            </a:xfrm>
            <a:prstGeom prst="straightConnector1">
              <a:avLst/>
            </a:prstGeom>
            <a:noFill/>
            <a:ln w="9525" cap="flat" cmpd="sng">
              <a:solidFill>
                <a:schemeClr val="lt1"/>
              </a:solidFill>
              <a:prstDash val="solid"/>
              <a:round/>
              <a:headEnd type="none" w="sm" len="sm"/>
              <a:tailEnd type="none" w="sm" len="sm"/>
            </a:ln>
          </p:spPr>
        </p:cxnSp>
        <p:cxnSp>
          <p:nvCxnSpPr>
            <p:cNvPr id="397" name="Google Shape;397;p1"/>
            <p:cNvCxnSpPr/>
            <p:nvPr/>
          </p:nvCxnSpPr>
          <p:spPr>
            <a:xfrm flipH="1">
              <a:off x="10443103" y="3131080"/>
              <a:ext cx="1745722" cy="1745720"/>
            </a:xfrm>
            <a:prstGeom prst="straightConnector1">
              <a:avLst/>
            </a:prstGeom>
            <a:noFill/>
            <a:ln w="28575" cap="flat" cmpd="sng">
              <a:solidFill>
                <a:schemeClr val="lt1"/>
              </a:solidFill>
              <a:prstDash val="solid"/>
              <a:round/>
              <a:headEnd type="none" w="sm" len="sm"/>
              <a:tailEnd type="none" w="sm" len="sm"/>
            </a:ln>
          </p:spPr>
        </p:cxnSp>
        <p:cxnSp>
          <p:nvCxnSpPr>
            <p:cNvPr id="398" name="Google Shape;398;p1"/>
            <p:cNvCxnSpPr/>
            <p:nvPr/>
          </p:nvCxnSpPr>
          <p:spPr>
            <a:xfrm flipH="1">
              <a:off x="10918826" y="3683001"/>
              <a:ext cx="1270001" cy="1269999"/>
            </a:xfrm>
            <a:prstGeom prst="straightConnector1">
              <a:avLst/>
            </a:prstGeom>
            <a:noFill/>
            <a:ln w="28575" cap="flat" cmpd="sng">
              <a:solidFill>
                <a:schemeClr val="lt1"/>
              </a:solidFill>
              <a:prstDash val="solid"/>
              <a:round/>
              <a:headEnd type="none" w="sm" len="sm"/>
              <a:tailEnd type="none" w="sm" len="sm"/>
            </a:ln>
          </p:spPr>
        </p:cxnSp>
      </p:grpSp>
      <p:sp>
        <p:nvSpPr>
          <p:cNvPr id="399" name="Google Shape;399;p1"/>
          <p:cNvSpPr txBox="1"/>
          <p:nvPr/>
        </p:nvSpPr>
        <p:spPr>
          <a:xfrm flipH="1">
            <a:off x="10593847" y="246888"/>
            <a:ext cx="2277000" cy="3078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endParaRPr/>
          </a:p>
        </p:txBody>
      </p:sp>
      <p:sp>
        <p:nvSpPr>
          <p:cNvPr id="400" name="Google Shape;400;p1"/>
          <p:cNvSpPr/>
          <p:nvPr/>
        </p:nvSpPr>
        <p:spPr>
          <a:xfrm>
            <a:off x="920973" y="4988858"/>
            <a:ext cx="10991100" cy="15897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de-DE" sz="2400" b="1" dirty="0">
                <a:latin typeface="+mj-lt"/>
                <a:ea typeface="Century Gothic"/>
                <a:cs typeface="Century Gothic"/>
                <a:sym typeface="Century Gothic"/>
              </a:rPr>
              <a:t>Durchgängige Sprachbildung und Digitalisierung als Bausteine und Herausforderungen zum Lernerfolg </a:t>
            </a:r>
            <a:endParaRPr sz="2400" b="1" dirty="0">
              <a:latin typeface="+mj-lt"/>
              <a:ea typeface="Century Gothic"/>
              <a:cs typeface="Century Gothic"/>
              <a:sym typeface="Century Gothic"/>
            </a:endParaRPr>
          </a:p>
        </p:txBody>
      </p:sp>
      <p:sp>
        <p:nvSpPr>
          <p:cNvPr id="403" name="Google Shape;403;p1"/>
          <p:cNvSpPr/>
          <p:nvPr/>
        </p:nvSpPr>
        <p:spPr>
          <a:xfrm>
            <a:off x="3825578" y="3644281"/>
            <a:ext cx="4540844" cy="12237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de-DE" sz="2000" dirty="0">
                <a:latin typeface="+mj-lt"/>
                <a:ea typeface="Century Gothic"/>
                <a:cs typeface="Century Gothic"/>
                <a:sym typeface="Century Gothic"/>
              </a:rPr>
              <a:t>systematischer Aufbau des Wortschatzes: DFU,</a:t>
            </a:r>
            <a:endParaRPr sz="2000" dirty="0">
              <a:latin typeface="+mj-lt"/>
              <a:ea typeface="Century Gothic"/>
              <a:cs typeface="Century Gothic"/>
              <a:sym typeface="Century Gothic"/>
            </a:endParaRPr>
          </a:p>
          <a:p>
            <a:pPr marL="0" lvl="0" indent="0" algn="ctr" rtl="0">
              <a:spcBef>
                <a:spcPts val="0"/>
              </a:spcBef>
              <a:spcAft>
                <a:spcPts val="0"/>
              </a:spcAft>
              <a:buNone/>
            </a:pPr>
            <a:r>
              <a:rPr lang="de-DE" sz="2000" dirty="0">
                <a:latin typeface="+mj-lt"/>
                <a:ea typeface="Century Gothic"/>
                <a:cs typeface="Century Gothic"/>
                <a:sym typeface="Century Gothic"/>
              </a:rPr>
              <a:t>Lese- und Schreibkompetenzen</a:t>
            </a:r>
            <a:endParaRPr sz="2000" dirty="0">
              <a:latin typeface="+mj-lt"/>
              <a:ea typeface="Century Gothic"/>
              <a:cs typeface="Century Gothic"/>
              <a:sym typeface="Century Gothic"/>
            </a:endParaRPr>
          </a:p>
        </p:txBody>
      </p:sp>
      <p:sp>
        <p:nvSpPr>
          <p:cNvPr id="404" name="Google Shape;404;p1"/>
          <p:cNvSpPr/>
          <p:nvPr/>
        </p:nvSpPr>
        <p:spPr>
          <a:xfrm>
            <a:off x="2603686" y="2350687"/>
            <a:ext cx="4581740" cy="1198344"/>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de-DE" sz="2000" dirty="0">
                <a:latin typeface="+mj-lt"/>
                <a:ea typeface="Century Gothic"/>
                <a:cs typeface="Century Gothic"/>
                <a:sym typeface="Century Gothic"/>
              </a:rPr>
              <a:t>Steigerung der Effizienz: digital</a:t>
            </a:r>
            <a:endParaRPr sz="2000" dirty="0">
              <a:latin typeface="+mj-lt"/>
              <a:ea typeface="Century Gothic"/>
              <a:cs typeface="Century Gothic"/>
              <a:sym typeface="Century Gothic"/>
            </a:endParaRPr>
          </a:p>
        </p:txBody>
      </p:sp>
      <p:sp>
        <p:nvSpPr>
          <p:cNvPr id="406" name="Google Shape;406;p1"/>
          <p:cNvSpPr/>
          <p:nvPr/>
        </p:nvSpPr>
        <p:spPr>
          <a:xfrm>
            <a:off x="920973" y="373556"/>
            <a:ext cx="3365426" cy="1660009"/>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de-DE" sz="2400" b="1" dirty="0">
                <a:latin typeface="+mj-lt"/>
                <a:ea typeface="Century Gothic"/>
                <a:cs typeface="Century Gothic"/>
                <a:sym typeface="Century Gothic"/>
              </a:rPr>
              <a:t>Teilhabe und Gestaltung der eigenen Lebenswirklichkeit</a:t>
            </a:r>
            <a:endParaRPr sz="2400" b="1" dirty="0">
              <a:latin typeface="+mj-lt"/>
              <a:ea typeface="Century Gothic"/>
              <a:cs typeface="Century Gothic"/>
              <a:sym typeface="Century Gothic"/>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gradFill>
          <a:gsLst>
            <a:gs pos="0">
              <a:srgbClr val="62D2EF"/>
            </a:gs>
            <a:gs pos="10000">
              <a:srgbClr val="62D2EF"/>
            </a:gs>
            <a:gs pos="100000">
              <a:srgbClr val="05578D"/>
            </a:gs>
          </a:gsLst>
          <a:lin ang="6119877" scaled="0"/>
        </a:gradFill>
        <a:effectLst/>
      </p:bgPr>
    </p:bg>
    <p:spTree>
      <p:nvGrpSpPr>
        <p:cNvPr id="1" name="Shape 411"/>
        <p:cNvGrpSpPr/>
        <p:nvPr/>
      </p:nvGrpSpPr>
      <p:grpSpPr>
        <a:xfrm>
          <a:off x="0" y="0"/>
          <a:ext cx="0" cy="0"/>
          <a:chOff x="0" y="0"/>
          <a:chExt cx="0" cy="0"/>
        </a:xfrm>
      </p:grpSpPr>
      <p:sp>
        <p:nvSpPr>
          <p:cNvPr id="412" name="Google Shape;412;g311238d5a61_0_10"/>
          <p:cNvSpPr/>
          <p:nvPr/>
        </p:nvSpPr>
        <p:spPr>
          <a:xfrm>
            <a:off x="0" y="0"/>
            <a:ext cx="12192000" cy="6858000"/>
          </a:xfrm>
          <a:prstGeom prst="rect">
            <a:avLst/>
          </a:prstGeom>
          <a:gradFill>
            <a:gsLst>
              <a:gs pos="0">
                <a:srgbClr val="62D2EF"/>
              </a:gs>
              <a:gs pos="10000">
                <a:srgbClr val="62D2EF"/>
              </a:gs>
              <a:gs pos="100000">
                <a:srgbClr val="05578D"/>
              </a:gs>
            </a:gsLst>
            <a:lin ang="6119877"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entury Gothic"/>
              <a:ea typeface="Century Gothic"/>
              <a:cs typeface="Century Gothic"/>
              <a:sym typeface="Century Gothic"/>
            </a:endParaRPr>
          </a:p>
        </p:txBody>
      </p:sp>
      <p:pic>
        <p:nvPicPr>
          <p:cNvPr id="413" name="Google Shape;413;g311238d5a61_0_10"/>
          <p:cNvPicPr preferRelativeResize="0"/>
          <p:nvPr/>
        </p:nvPicPr>
        <p:blipFill rotWithShape="1">
          <a:blip r:embed="rId3">
            <a:alphaModFix amt="45000"/>
          </a:blip>
          <a:srcRect t="14382" b="25033"/>
          <a:stretch/>
        </p:blipFill>
        <p:spPr>
          <a:xfrm>
            <a:off x="4429066" y="-9212"/>
            <a:ext cx="7556085" cy="6857990"/>
          </a:xfrm>
          <a:prstGeom prst="rect">
            <a:avLst/>
          </a:prstGeom>
          <a:noFill/>
          <a:ln>
            <a:noFill/>
          </a:ln>
        </p:spPr>
      </p:pic>
      <p:sp>
        <p:nvSpPr>
          <p:cNvPr id="414" name="Google Shape;414;g311238d5a61_0_10"/>
          <p:cNvSpPr txBox="1">
            <a:spLocks noGrp="1"/>
          </p:cNvSpPr>
          <p:nvPr>
            <p:ph type="ctrTitle" idx="4294967295"/>
          </p:nvPr>
        </p:nvSpPr>
        <p:spPr>
          <a:xfrm>
            <a:off x="6032500" y="3733800"/>
            <a:ext cx="6159500" cy="2971800"/>
          </a:xfrm>
          <a:prstGeom prst="rect">
            <a:avLst/>
          </a:prstGeom>
          <a:noFill/>
          <a:ln>
            <a:noFill/>
          </a:ln>
        </p:spPr>
        <p:txBody>
          <a:bodyPr spcFirstLastPara="1" wrap="square" lIns="91425" tIns="45700" rIns="91425" bIns="45700" anchor="b" anchorCtr="0">
            <a:normAutofit/>
          </a:bodyPr>
          <a:lstStyle/>
          <a:p>
            <a:pPr marL="0" lvl="0" indent="0" algn="l" rtl="0">
              <a:spcBef>
                <a:spcPts val="0"/>
              </a:spcBef>
              <a:spcAft>
                <a:spcPts val="0"/>
              </a:spcAft>
              <a:buClr>
                <a:schemeClr val="lt1"/>
              </a:buClr>
              <a:buSzPts val="4800"/>
              <a:buFont typeface="Century Gothic"/>
              <a:buNone/>
            </a:pPr>
            <a:r>
              <a:rPr lang="de-DE"/>
              <a:t>					                  </a:t>
            </a:r>
            <a:endParaRPr/>
          </a:p>
        </p:txBody>
      </p:sp>
      <p:sp>
        <p:nvSpPr>
          <p:cNvPr id="415" name="Google Shape;415;g311238d5a61_0_10"/>
          <p:cNvSpPr txBox="1">
            <a:spLocks noGrp="1"/>
          </p:cNvSpPr>
          <p:nvPr>
            <p:ph type="subTitle" idx="4294967295"/>
          </p:nvPr>
        </p:nvSpPr>
        <p:spPr>
          <a:xfrm>
            <a:off x="0" y="4130675"/>
            <a:ext cx="10826750" cy="1946275"/>
          </a:xfrm>
          <a:prstGeom prst="rect">
            <a:avLst/>
          </a:prstGeom>
          <a:noFill/>
          <a:ln>
            <a:noFill/>
          </a:ln>
        </p:spPr>
        <p:txBody>
          <a:bodyPr spcFirstLastPara="1" wrap="square" lIns="91425" tIns="45700" rIns="91425" bIns="45700" anchor="t" anchorCtr="0">
            <a:normAutofit/>
          </a:bodyPr>
          <a:lstStyle/>
          <a:p>
            <a:pPr marL="0" lvl="0" indent="0" algn="l" rtl="0">
              <a:spcBef>
                <a:spcPts val="0"/>
              </a:spcBef>
              <a:spcAft>
                <a:spcPts val="0"/>
              </a:spcAft>
              <a:buSzPts val="2560"/>
              <a:buNone/>
            </a:pPr>
            <a:r>
              <a:rPr lang="de-DE" sz="3200">
                <a:solidFill>
                  <a:schemeClr val="lt1"/>
                </a:solidFill>
              </a:rPr>
              <a:t>                  </a:t>
            </a:r>
            <a:endParaRPr sz="3200" b="1">
              <a:solidFill>
                <a:schemeClr val="lt1"/>
              </a:solidFill>
            </a:endParaRPr>
          </a:p>
        </p:txBody>
      </p:sp>
      <p:grpSp>
        <p:nvGrpSpPr>
          <p:cNvPr id="416" name="Google Shape;416;g311238d5a61_0_10"/>
          <p:cNvGrpSpPr/>
          <p:nvPr/>
        </p:nvGrpSpPr>
        <p:grpSpPr>
          <a:xfrm>
            <a:off x="9206826" y="2963333"/>
            <a:ext cx="2982001" cy="3209011"/>
            <a:chOff x="9206826" y="2963333"/>
            <a:chExt cx="2982001" cy="3209011"/>
          </a:xfrm>
        </p:grpSpPr>
        <p:cxnSp>
          <p:nvCxnSpPr>
            <p:cNvPr id="417" name="Google Shape;417;g311238d5a61_0_10"/>
            <p:cNvCxnSpPr/>
            <p:nvPr/>
          </p:nvCxnSpPr>
          <p:spPr>
            <a:xfrm flipH="1">
              <a:off x="11275926" y="2963333"/>
              <a:ext cx="912900" cy="912900"/>
            </a:xfrm>
            <a:prstGeom prst="straightConnector1">
              <a:avLst/>
            </a:prstGeom>
            <a:noFill/>
            <a:ln w="9525" cap="flat" cmpd="sng">
              <a:solidFill>
                <a:schemeClr val="lt1"/>
              </a:solidFill>
              <a:prstDash val="solid"/>
              <a:round/>
              <a:headEnd type="none" w="sm" len="sm"/>
              <a:tailEnd type="none" w="sm" len="sm"/>
            </a:ln>
          </p:spPr>
        </p:cxnSp>
        <p:cxnSp>
          <p:nvCxnSpPr>
            <p:cNvPr id="418" name="Google Shape;418;g311238d5a61_0_10"/>
            <p:cNvCxnSpPr/>
            <p:nvPr/>
          </p:nvCxnSpPr>
          <p:spPr>
            <a:xfrm flipH="1">
              <a:off x="9206826" y="3190344"/>
              <a:ext cx="2982000" cy="2982000"/>
            </a:xfrm>
            <a:prstGeom prst="straightConnector1">
              <a:avLst/>
            </a:prstGeom>
            <a:noFill/>
            <a:ln w="9525" cap="flat" cmpd="sng">
              <a:solidFill>
                <a:schemeClr val="lt1"/>
              </a:solidFill>
              <a:prstDash val="solid"/>
              <a:round/>
              <a:headEnd type="none" w="sm" len="sm"/>
              <a:tailEnd type="none" w="sm" len="sm"/>
            </a:ln>
          </p:spPr>
        </p:cxnSp>
        <p:cxnSp>
          <p:nvCxnSpPr>
            <p:cNvPr id="419" name="Google Shape;419;g311238d5a61_0_10"/>
            <p:cNvCxnSpPr/>
            <p:nvPr/>
          </p:nvCxnSpPr>
          <p:spPr>
            <a:xfrm flipH="1">
              <a:off x="10292226" y="3285067"/>
              <a:ext cx="1896600" cy="1896600"/>
            </a:xfrm>
            <a:prstGeom prst="straightConnector1">
              <a:avLst/>
            </a:prstGeom>
            <a:noFill/>
            <a:ln w="9525" cap="flat" cmpd="sng">
              <a:solidFill>
                <a:schemeClr val="lt1"/>
              </a:solidFill>
              <a:prstDash val="solid"/>
              <a:round/>
              <a:headEnd type="none" w="sm" len="sm"/>
              <a:tailEnd type="none" w="sm" len="sm"/>
            </a:ln>
          </p:spPr>
        </p:cxnSp>
        <p:cxnSp>
          <p:nvCxnSpPr>
            <p:cNvPr id="420" name="Google Shape;420;g311238d5a61_0_10"/>
            <p:cNvCxnSpPr/>
            <p:nvPr/>
          </p:nvCxnSpPr>
          <p:spPr>
            <a:xfrm flipH="1">
              <a:off x="10443125" y="3131080"/>
              <a:ext cx="1745700" cy="1745700"/>
            </a:xfrm>
            <a:prstGeom prst="straightConnector1">
              <a:avLst/>
            </a:prstGeom>
            <a:noFill/>
            <a:ln w="28575" cap="flat" cmpd="sng">
              <a:solidFill>
                <a:schemeClr val="lt1"/>
              </a:solidFill>
              <a:prstDash val="solid"/>
              <a:round/>
              <a:headEnd type="none" w="sm" len="sm"/>
              <a:tailEnd type="none" w="sm" len="sm"/>
            </a:ln>
          </p:spPr>
        </p:cxnSp>
        <p:cxnSp>
          <p:nvCxnSpPr>
            <p:cNvPr id="421" name="Google Shape;421;g311238d5a61_0_10"/>
            <p:cNvCxnSpPr/>
            <p:nvPr/>
          </p:nvCxnSpPr>
          <p:spPr>
            <a:xfrm flipH="1">
              <a:off x="10918927" y="3683001"/>
              <a:ext cx="1269900" cy="1269900"/>
            </a:xfrm>
            <a:prstGeom prst="straightConnector1">
              <a:avLst/>
            </a:prstGeom>
            <a:noFill/>
            <a:ln w="28575" cap="flat" cmpd="sng">
              <a:solidFill>
                <a:schemeClr val="lt1"/>
              </a:solidFill>
              <a:prstDash val="solid"/>
              <a:round/>
              <a:headEnd type="none" w="sm" len="sm"/>
              <a:tailEnd type="none" w="sm" len="sm"/>
            </a:ln>
          </p:spPr>
        </p:cxnSp>
      </p:grpSp>
      <p:sp>
        <p:nvSpPr>
          <p:cNvPr id="422" name="Google Shape;422;g311238d5a61_0_10"/>
          <p:cNvSpPr txBox="1"/>
          <p:nvPr/>
        </p:nvSpPr>
        <p:spPr>
          <a:xfrm flipH="1">
            <a:off x="10593847" y="246888"/>
            <a:ext cx="2277000" cy="3078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endParaRPr/>
          </a:p>
        </p:txBody>
      </p:sp>
      <p:sp>
        <p:nvSpPr>
          <p:cNvPr id="423" name="Google Shape;423;g311238d5a61_0_10"/>
          <p:cNvSpPr/>
          <p:nvPr/>
        </p:nvSpPr>
        <p:spPr>
          <a:xfrm>
            <a:off x="1066620" y="4862925"/>
            <a:ext cx="10991100" cy="15897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de-DE" sz="2400" b="1" dirty="0">
                <a:latin typeface="+mj-lt"/>
                <a:ea typeface="Century Gothic"/>
                <a:cs typeface="Century Gothic"/>
                <a:sym typeface="Century Gothic"/>
              </a:rPr>
              <a:t>Zeitgemäße Prüfungskultur ermöglichen </a:t>
            </a:r>
            <a:endParaRPr sz="2400" b="1" dirty="0">
              <a:latin typeface="+mj-lt"/>
              <a:ea typeface="Century Gothic"/>
              <a:cs typeface="Century Gothic"/>
              <a:sym typeface="Century Gothic"/>
            </a:endParaRPr>
          </a:p>
        </p:txBody>
      </p:sp>
      <p:sp>
        <p:nvSpPr>
          <p:cNvPr id="426" name="Google Shape;426;g311238d5a61_0_10"/>
          <p:cNvSpPr/>
          <p:nvPr/>
        </p:nvSpPr>
        <p:spPr>
          <a:xfrm>
            <a:off x="2737779" y="2182875"/>
            <a:ext cx="4547417" cy="117525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de-DE" sz="2000" dirty="0">
                <a:latin typeface="+mj-lt"/>
                <a:ea typeface="Century Gothic"/>
                <a:cs typeface="Century Gothic"/>
                <a:sym typeface="Century Gothic"/>
              </a:rPr>
              <a:t>Gestaltung von Raum und Zeit</a:t>
            </a:r>
            <a:endParaRPr sz="2000" dirty="0">
              <a:latin typeface="+mj-lt"/>
              <a:ea typeface="Century Gothic"/>
              <a:cs typeface="Century Gothic"/>
              <a:sym typeface="Century Gothic"/>
            </a:endParaRPr>
          </a:p>
        </p:txBody>
      </p:sp>
      <p:sp>
        <p:nvSpPr>
          <p:cNvPr id="428" name="Google Shape;428;g311238d5a61_0_10"/>
          <p:cNvSpPr/>
          <p:nvPr/>
        </p:nvSpPr>
        <p:spPr>
          <a:xfrm>
            <a:off x="1066620" y="246888"/>
            <a:ext cx="3489902" cy="1668826"/>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de-DE" sz="2400" b="1" dirty="0">
                <a:latin typeface="+mj-lt"/>
                <a:ea typeface="Century Gothic"/>
                <a:cs typeface="Century Gothic"/>
                <a:sym typeface="Century Gothic"/>
              </a:rPr>
              <a:t>Teilhabe und Gestaltung der eigenen Lebenswirklichkeit</a:t>
            </a:r>
            <a:endParaRPr sz="2400" b="1" dirty="0">
              <a:latin typeface="+mj-lt"/>
              <a:ea typeface="Century Gothic"/>
              <a:cs typeface="Century Gothic"/>
              <a:sym typeface="Century Gothic"/>
            </a:endParaRPr>
          </a:p>
        </p:txBody>
      </p:sp>
      <p:sp>
        <p:nvSpPr>
          <p:cNvPr id="429" name="Google Shape;429;g311238d5a61_0_10"/>
          <p:cNvSpPr/>
          <p:nvPr/>
        </p:nvSpPr>
        <p:spPr>
          <a:xfrm>
            <a:off x="3526925" y="3517651"/>
            <a:ext cx="4650401" cy="1175249"/>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de-DE" sz="2000" dirty="0">
                <a:latin typeface="+mj-lt"/>
                <a:ea typeface="Century Gothic"/>
                <a:cs typeface="Century Gothic"/>
                <a:sym typeface="Century Gothic"/>
              </a:rPr>
              <a:t>bewahren, optimieren, verlernen, innovieren</a:t>
            </a:r>
            <a:endParaRPr sz="2000" dirty="0">
              <a:latin typeface="+mj-lt"/>
              <a:ea typeface="Century Gothic"/>
              <a:cs typeface="Century Gothic"/>
              <a:sym typeface="Century Gothic"/>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433"/>
        <p:cNvGrpSpPr/>
        <p:nvPr/>
      </p:nvGrpSpPr>
      <p:grpSpPr>
        <a:xfrm>
          <a:off x="0" y="0"/>
          <a:ext cx="0" cy="0"/>
          <a:chOff x="0" y="0"/>
          <a:chExt cx="0" cy="0"/>
        </a:xfrm>
      </p:grpSpPr>
      <p:sp>
        <p:nvSpPr>
          <p:cNvPr id="434" name="Google Shape;434;p4"/>
          <p:cNvSpPr txBox="1">
            <a:spLocks noGrp="1"/>
          </p:cNvSpPr>
          <p:nvPr>
            <p:ph type="title"/>
          </p:nvPr>
        </p:nvSpPr>
        <p:spPr>
          <a:xfrm>
            <a:off x="1914700" y="2297901"/>
            <a:ext cx="8534401" cy="2281600"/>
          </a:xfrm>
          <a:prstGeom prst="rect">
            <a:avLst/>
          </a:prstGeom>
          <a:noFill/>
          <a:ln>
            <a:noFill/>
          </a:ln>
        </p:spPr>
        <p:txBody>
          <a:bodyPr spcFirstLastPara="1" wrap="square" lIns="91425" tIns="45700" rIns="91425" bIns="45700" anchor="b" anchorCtr="0">
            <a:normAutofit/>
          </a:bodyPr>
          <a:lstStyle/>
          <a:p>
            <a:pPr marL="0" lvl="0" indent="0" algn="ctr" rtl="0">
              <a:spcBef>
                <a:spcPts val="0"/>
              </a:spcBef>
              <a:spcAft>
                <a:spcPts val="0"/>
              </a:spcAft>
              <a:buClr>
                <a:schemeClr val="lt1"/>
              </a:buClr>
              <a:buSzPts val="3600"/>
              <a:buFont typeface="Century Gothic"/>
              <a:buNone/>
            </a:pPr>
            <a:r>
              <a:rPr lang="de-DE" dirty="0">
                <a:latin typeface="+mj-lt"/>
              </a:rPr>
              <a:t>WAS WÜNSCHE ICH MIR AM ENDE DER DIENSTZEIT ERREICHT ZU HABEN? </a:t>
            </a:r>
            <a:endParaRPr dirty="0">
              <a:latin typeface="+mj-lt"/>
            </a:endParaRPr>
          </a:p>
        </p:txBody>
      </p:sp>
      <p:sp>
        <p:nvSpPr>
          <p:cNvPr id="435" name="Google Shape;435;p4"/>
          <p:cNvSpPr txBox="1">
            <a:spLocks noGrp="1"/>
          </p:cNvSpPr>
          <p:nvPr>
            <p:ph type="body" idx="1"/>
          </p:nvPr>
        </p:nvSpPr>
        <p:spPr>
          <a:xfrm>
            <a:off x="2253369" y="5139267"/>
            <a:ext cx="8534400" cy="1498600"/>
          </a:xfrm>
          <a:prstGeom prst="rect">
            <a:avLst/>
          </a:prstGeom>
          <a:noFill/>
          <a:ln>
            <a:noFill/>
          </a:ln>
        </p:spPr>
        <p:txBody>
          <a:bodyPr spcFirstLastPara="1" wrap="square" lIns="91425" tIns="45700" rIns="91425" bIns="45700" anchor="t" anchorCtr="0">
            <a:normAutofit/>
          </a:bodyPr>
          <a:lstStyle/>
          <a:p>
            <a:pPr marL="0" lvl="0" indent="0" algn="l" rtl="0">
              <a:spcBef>
                <a:spcPts val="0"/>
              </a:spcBef>
              <a:spcAft>
                <a:spcPts val="0"/>
              </a:spcAft>
              <a:buSzPts val="1920"/>
              <a:buNone/>
            </a:pPr>
            <a:r>
              <a:rPr lang="de-DE" sz="2400" b="1" dirty="0">
                <a:solidFill>
                  <a:schemeClr val="bg1"/>
                </a:solidFill>
                <a:latin typeface="+mj-lt"/>
              </a:rPr>
              <a:t>“Einfachheit als das Resultat von Reife”, Schiller</a:t>
            </a:r>
            <a:endParaRPr b="1" dirty="0">
              <a:solidFill>
                <a:schemeClr val="bg1"/>
              </a:solidFill>
              <a:latin typeface="+mj-lt"/>
            </a:endParaRPr>
          </a:p>
        </p:txBody>
      </p:sp>
      <p:pic>
        <p:nvPicPr>
          <p:cNvPr id="436" name="Google Shape;436;p4"/>
          <p:cNvPicPr preferRelativeResize="0"/>
          <p:nvPr/>
        </p:nvPicPr>
        <p:blipFill>
          <a:blip r:embed="rId3">
            <a:alphaModFix/>
          </a:blip>
          <a:stretch>
            <a:fillRect/>
          </a:stretch>
        </p:blipFill>
        <p:spPr>
          <a:xfrm>
            <a:off x="12" y="0"/>
            <a:ext cx="3604720" cy="2190375"/>
          </a:xfrm>
          <a:prstGeom prst="rect">
            <a:avLst/>
          </a:prstGeom>
          <a:noFill/>
          <a:ln>
            <a:noFill/>
          </a:ln>
        </p:spPr>
      </p:pic>
      <p:pic>
        <p:nvPicPr>
          <p:cNvPr id="437" name="Google Shape;437;p4"/>
          <p:cNvPicPr preferRelativeResize="0"/>
          <p:nvPr/>
        </p:nvPicPr>
        <p:blipFill>
          <a:blip r:embed="rId4">
            <a:alphaModFix/>
          </a:blip>
          <a:stretch>
            <a:fillRect/>
          </a:stretch>
        </p:blipFill>
        <p:spPr>
          <a:xfrm>
            <a:off x="3604725" y="-12"/>
            <a:ext cx="4540201" cy="2286001"/>
          </a:xfrm>
          <a:prstGeom prst="rect">
            <a:avLst/>
          </a:prstGeom>
          <a:noFill/>
          <a:ln>
            <a:noFill/>
          </a:ln>
        </p:spPr>
      </p:pic>
      <p:pic>
        <p:nvPicPr>
          <p:cNvPr id="438" name="Google Shape;438;p4"/>
          <p:cNvPicPr preferRelativeResize="0"/>
          <p:nvPr/>
        </p:nvPicPr>
        <p:blipFill>
          <a:blip r:embed="rId5">
            <a:alphaModFix/>
          </a:blip>
          <a:stretch>
            <a:fillRect/>
          </a:stretch>
        </p:blipFill>
        <p:spPr>
          <a:xfrm>
            <a:off x="8144925" y="0"/>
            <a:ext cx="3896950" cy="2190375"/>
          </a:xfrm>
          <a:prstGeom prst="rect">
            <a:avLst/>
          </a:prstGeom>
          <a:noFill/>
          <a:ln>
            <a:noFill/>
          </a:ln>
        </p:spPr>
      </p:pic>
    </p:spTree>
  </p:cSld>
  <p:clrMapOvr>
    <a:masterClrMapping/>
  </p:clrMapOvr>
  <p:transition spd="med">
    <p:push/>
  </p:transition>
</p:sld>
</file>

<file path=ppt/theme/theme1.xml><?xml version="1.0" encoding="utf-8"?>
<a:theme xmlns:a="http://schemas.openxmlformats.org/drawingml/2006/main" name="Segment">
  <a:themeElements>
    <a:clrScheme name="Segment">
      <a:dk1>
        <a:srgbClr val="000000"/>
      </a:dk1>
      <a:lt1>
        <a:srgbClr val="FFFFFF"/>
      </a:lt1>
      <a:dk2>
        <a:srgbClr val="146194"/>
      </a:dk2>
      <a:lt2>
        <a:srgbClr val="76DBF4"/>
      </a:lt2>
      <a:accent1>
        <a:srgbClr val="052F61"/>
      </a:accent1>
      <a:accent2>
        <a:srgbClr val="A50E82"/>
      </a:accent2>
      <a:accent3>
        <a:srgbClr val="14967C"/>
      </a:accent3>
      <a:accent4>
        <a:srgbClr val="6A9E1F"/>
      </a:accent4>
      <a:accent5>
        <a:srgbClr val="E87D37"/>
      </a:accent5>
      <a:accent6>
        <a:srgbClr val="C62324"/>
      </a:accent6>
      <a:hlink>
        <a:srgbClr val="0D2E46"/>
      </a:hlink>
      <a:folHlink>
        <a:srgbClr val="356A95"/>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DividendVTI">
  <a:themeElements>
    <a:clrScheme name="DividendVTI">
      <a:dk1>
        <a:srgbClr val="000000"/>
      </a:dk1>
      <a:lt1>
        <a:srgbClr val="FFFFFF"/>
      </a:lt1>
      <a:dk2>
        <a:srgbClr val="3D3D3D"/>
      </a:dk2>
      <a:lt2>
        <a:srgbClr val="EBEBEB"/>
      </a:lt2>
      <a:accent1>
        <a:srgbClr val="ED8428"/>
      </a:accent1>
      <a:accent2>
        <a:srgbClr val="E6C46D"/>
      </a:accent2>
      <a:accent3>
        <a:srgbClr val="537685"/>
      </a:accent3>
      <a:accent4>
        <a:srgbClr val="969FA7"/>
      </a:accent4>
      <a:accent5>
        <a:srgbClr val="A9C37C"/>
      </a:accent5>
      <a:accent6>
        <a:srgbClr val="5A8071"/>
      </a:accent6>
      <a:hlink>
        <a:srgbClr val="828282"/>
      </a:hlink>
      <a:folHlink>
        <a:srgbClr val="A5A5A5"/>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Design">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1027</Words>
  <Application>Microsoft Office PowerPoint</Application>
  <PresentationFormat>Breitbild</PresentationFormat>
  <Paragraphs>90</Paragraphs>
  <Slides>8</Slides>
  <Notes>8</Notes>
  <HiddenSlides>0</HiddenSlides>
  <MMClips>0</MMClips>
  <ScaleCrop>false</ScaleCrop>
  <HeadingPairs>
    <vt:vector size="6" baseType="variant">
      <vt:variant>
        <vt:lpstr>Verwendete Schriftarten</vt:lpstr>
      </vt:variant>
      <vt:variant>
        <vt:i4>5</vt:i4>
      </vt:variant>
      <vt:variant>
        <vt:lpstr>Design</vt:lpstr>
      </vt:variant>
      <vt:variant>
        <vt:i4>2</vt:i4>
      </vt:variant>
      <vt:variant>
        <vt:lpstr>Folientitel</vt:lpstr>
      </vt:variant>
      <vt:variant>
        <vt:i4>8</vt:i4>
      </vt:variant>
    </vt:vector>
  </HeadingPairs>
  <TitlesOfParts>
    <vt:vector size="15" baseType="lpstr">
      <vt:lpstr>Calibri</vt:lpstr>
      <vt:lpstr>Century Gothic</vt:lpstr>
      <vt:lpstr>Gill Sans</vt:lpstr>
      <vt:lpstr>Noto Sans Symbols</vt:lpstr>
      <vt:lpstr>Arial</vt:lpstr>
      <vt:lpstr>Segment</vt:lpstr>
      <vt:lpstr>DividendVTI</vt:lpstr>
      <vt:lpstr>Leiten einer Schule - was wirklich wichtig ist.</vt:lpstr>
      <vt:lpstr>ARBEITSSPEKTRUM 2024-2027 </vt:lpstr>
      <vt:lpstr>Leitbild und Commitment</vt:lpstr>
      <vt:lpstr>Governance und Abschlüsse</vt:lpstr>
      <vt:lpstr>PowerPoint-Präsentation</vt:lpstr>
      <vt:lpstr>                       </vt:lpstr>
      <vt:lpstr>                       </vt:lpstr>
      <vt:lpstr>WAS WÜNSCHE ICH MIR AM ENDE DER DIENSTZEIT ERREICHT ZU HABEN?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Ulrike Friese</dc:creator>
  <cp:lastModifiedBy>Ulrike Friese</cp:lastModifiedBy>
  <cp:revision>12</cp:revision>
  <dcterms:created xsi:type="dcterms:W3CDTF">2022-07-04T18:37:46Z</dcterms:created>
  <dcterms:modified xsi:type="dcterms:W3CDTF">2025-01-11T17:00:21Z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0x01010079F111ED35F8CC479449609E8A0923A6</vt:lpwstr>
  </property>
</Properties>
</file>